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ppt" ContentType="application/vnd.ms-powerpoi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7" r:id="rId2"/>
    <p:sldId id="297" r:id="rId3"/>
    <p:sldId id="301" r:id="rId4"/>
    <p:sldId id="303" r:id="rId5"/>
    <p:sldId id="302" r:id="rId6"/>
    <p:sldId id="313" r:id="rId7"/>
    <p:sldId id="304" r:id="rId8"/>
    <p:sldId id="306" r:id="rId9"/>
    <p:sldId id="307" r:id="rId10"/>
    <p:sldId id="308" r:id="rId11"/>
    <p:sldId id="309" r:id="rId12"/>
    <p:sldId id="353" r:id="rId13"/>
    <p:sldId id="365" r:id="rId14"/>
    <p:sldId id="352" r:id="rId15"/>
    <p:sldId id="354" r:id="rId16"/>
    <p:sldId id="355" r:id="rId17"/>
    <p:sldId id="356" r:id="rId18"/>
    <p:sldId id="357" r:id="rId19"/>
    <p:sldId id="359" r:id="rId20"/>
    <p:sldId id="360" r:id="rId21"/>
    <p:sldId id="361" r:id="rId22"/>
    <p:sldId id="362" r:id="rId23"/>
    <p:sldId id="363" r:id="rId24"/>
    <p:sldId id="364" r:id="rId25"/>
    <p:sldId id="349" r:id="rId26"/>
    <p:sldId id="350" r:id="rId27"/>
    <p:sldId id="310" r:id="rId28"/>
    <p:sldId id="311" r:id="rId29"/>
    <p:sldId id="312" r:id="rId30"/>
    <p:sldId id="317" r:id="rId31"/>
    <p:sldId id="316" r:id="rId32"/>
    <p:sldId id="315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6" r:id="rId41"/>
    <p:sldId id="348" r:id="rId42"/>
    <p:sldId id="334" r:id="rId43"/>
    <p:sldId id="335" r:id="rId44"/>
    <p:sldId id="337" r:id="rId45"/>
    <p:sldId id="338" r:id="rId46"/>
    <p:sldId id="339" r:id="rId47"/>
    <p:sldId id="340" r:id="rId48"/>
    <p:sldId id="342" r:id="rId49"/>
    <p:sldId id="347" r:id="rId50"/>
    <p:sldId id="343" r:id="rId51"/>
    <p:sldId id="351" r:id="rId52"/>
    <p:sldId id="344" r:id="rId53"/>
    <p:sldId id="346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566" y="-12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0BA1CB-FD89-4C83-A524-9F28F94FBA3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4D122A-DACF-44D9-AEEA-30456BAAFA79}">
      <dgm:prSet phldrT="[Текст]" custT="1"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ru-RU" sz="2800" b="1" dirty="0" smtClean="0">
              <a:solidFill>
                <a:schemeClr val="bg2">
                  <a:lumMod val="50000"/>
                </a:schemeClr>
              </a:solidFill>
            </a:rPr>
            <a:t>«Бумеранг Добра!"</a:t>
          </a:r>
          <a:endParaRPr lang="ru-RU" sz="2800" b="1" dirty="0">
            <a:solidFill>
              <a:schemeClr val="bg2">
                <a:lumMod val="50000"/>
              </a:schemeClr>
            </a:solidFill>
          </a:endParaRPr>
        </a:p>
      </dgm:t>
    </dgm:pt>
    <dgm:pt modelId="{CFE9C0E0-B391-4A81-BEBD-6FAAA086DCC9}" type="parTrans" cxnId="{48E68DE9-B81D-442A-9361-F639E5057E22}">
      <dgm:prSet/>
      <dgm:spPr/>
      <dgm:t>
        <a:bodyPr/>
        <a:lstStyle/>
        <a:p>
          <a:endParaRPr lang="ru-RU"/>
        </a:p>
      </dgm:t>
    </dgm:pt>
    <dgm:pt modelId="{069CC473-F2C6-46E0-B0B8-BD30B33C4B7B}" type="sibTrans" cxnId="{48E68DE9-B81D-442A-9361-F639E5057E22}">
      <dgm:prSet/>
      <dgm:spPr/>
      <dgm:t>
        <a:bodyPr/>
        <a:lstStyle/>
        <a:p>
          <a:endParaRPr lang="ru-RU"/>
        </a:p>
      </dgm:t>
    </dgm:pt>
    <dgm:pt modelId="{B20FF331-ABC6-4BCE-B4F5-1242C1EC1FF1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400" b="1" dirty="0">
              <a:solidFill>
                <a:schemeClr val="bg2">
                  <a:lumMod val="50000"/>
                </a:schemeClr>
              </a:solidFill>
            </a:rPr>
            <a:t>"Новый дом" </a:t>
          </a:r>
        </a:p>
      </dgm:t>
    </dgm:pt>
    <dgm:pt modelId="{EFE3A7A4-2606-44A0-AF0E-AE8123B6492F}" type="parTrans" cxnId="{64F00E98-4523-4083-8EB1-D69EA78DC2E1}">
      <dgm:prSet/>
      <dgm:spPr/>
      <dgm:t>
        <a:bodyPr/>
        <a:lstStyle/>
        <a:p>
          <a:endParaRPr lang="ru-RU"/>
        </a:p>
      </dgm:t>
    </dgm:pt>
    <dgm:pt modelId="{620417A7-F16B-4A0A-8188-C377832038E5}" type="sibTrans" cxnId="{64F00E98-4523-4083-8EB1-D69EA78DC2E1}">
      <dgm:prSet/>
      <dgm:spPr/>
      <dgm:t>
        <a:bodyPr/>
        <a:lstStyle/>
        <a:p>
          <a:endParaRPr lang="ru-RU"/>
        </a:p>
      </dgm:t>
    </dgm:pt>
    <dgm:pt modelId="{33BDC734-BDBE-4B08-B146-FD0CE604F520}">
      <dgm:prSet phldrT="[Текст]"/>
      <dgm:spPr>
        <a:ln>
          <a:solidFill>
            <a:srgbClr val="92D050"/>
          </a:solidFill>
        </a:ln>
      </dgm:spPr>
      <dgm:t>
        <a:bodyPr/>
        <a:lstStyle/>
        <a:p>
          <a:r>
            <a:rPr lang="ru-RU" b="1" dirty="0">
              <a:solidFill>
                <a:schemeClr val="bg2">
                  <a:lumMod val="50000"/>
                </a:schemeClr>
              </a:solidFill>
            </a:rPr>
            <a:t>Патронаж за брошенными детьми в больнице</a:t>
          </a:r>
        </a:p>
      </dgm:t>
    </dgm:pt>
    <dgm:pt modelId="{C55DD64F-5223-4CBA-B5D9-899A8946ED8D}" type="parTrans" cxnId="{1D00CBB5-BEF9-4CEE-A860-566910EA3E5D}">
      <dgm:prSet/>
      <dgm:spPr/>
      <dgm:t>
        <a:bodyPr/>
        <a:lstStyle/>
        <a:p>
          <a:endParaRPr lang="ru-RU"/>
        </a:p>
      </dgm:t>
    </dgm:pt>
    <dgm:pt modelId="{EBD97FAF-CEDA-439F-8C89-15A3DEE91C0F}" type="sibTrans" cxnId="{1D00CBB5-BEF9-4CEE-A860-566910EA3E5D}">
      <dgm:prSet/>
      <dgm:spPr/>
      <dgm:t>
        <a:bodyPr/>
        <a:lstStyle/>
        <a:p>
          <a:endParaRPr lang="ru-RU"/>
        </a:p>
      </dgm:t>
    </dgm:pt>
    <dgm:pt modelId="{6720D787-FF09-4CD5-A6A4-A3E657D96EB0}">
      <dgm:prSet phldrT="[Текст]"/>
      <dgm:spPr>
        <a:ln>
          <a:solidFill>
            <a:srgbClr val="92D050"/>
          </a:solidFill>
        </a:ln>
      </dgm:spPr>
      <dgm:t>
        <a:bodyPr/>
        <a:lstStyle/>
        <a:p>
          <a:r>
            <a:rPr lang="ru-RU" b="1" dirty="0">
              <a:solidFill>
                <a:schemeClr val="bg2">
                  <a:lumMod val="50000"/>
                </a:schemeClr>
              </a:solidFill>
            </a:rPr>
            <a:t>Детский дом</a:t>
          </a:r>
        </a:p>
      </dgm:t>
    </dgm:pt>
    <dgm:pt modelId="{16614B14-F740-4384-8C95-A36B399A5BF6}" type="parTrans" cxnId="{434AD228-1612-4C97-85DB-C9FCFF2A3948}">
      <dgm:prSet/>
      <dgm:spPr/>
      <dgm:t>
        <a:bodyPr/>
        <a:lstStyle/>
        <a:p>
          <a:endParaRPr lang="ru-RU"/>
        </a:p>
      </dgm:t>
    </dgm:pt>
    <dgm:pt modelId="{91B0E021-0F64-47BC-AB10-4CA6ED194972}" type="sibTrans" cxnId="{434AD228-1612-4C97-85DB-C9FCFF2A3948}">
      <dgm:prSet/>
      <dgm:spPr/>
      <dgm:t>
        <a:bodyPr/>
        <a:lstStyle/>
        <a:p>
          <a:endParaRPr lang="ru-RU"/>
        </a:p>
      </dgm:t>
    </dgm:pt>
    <dgm:pt modelId="{7FA4BA1E-D843-4CE8-8190-0794FF52C4E6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400" b="1" dirty="0">
              <a:solidFill>
                <a:schemeClr val="bg2">
                  <a:lumMod val="50000"/>
                </a:schemeClr>
              </a:solidFill>
            </a:rPr>
            <a:t>"Пропаганда ЗОЖ"</a:t>
          </a:r>
        </a:p>
      </dgm:t>
    </dgm:pt>
    <dgm:pt modelId="{AC7B71D0-7AE9-40B2-AB31-2F4DD8FFCBFC}" type="parTrans" cxnId="{01D07C15-DC7D-42D0-8322-E8022232657A}">
      <dgm:prSet/>
      <dgm:spPr/>
      <dgm:t>
        <a:bodyPr/>
        <a:lstStyle/>
        <a:p>
          <a:endParaRPr lang="ru-RU"/>
        </a:p>
      </dgm:t>
    </dgm:pt>
    <dgm:pt modelId="{9BE3AFD3-191D-4692-AC46-707FEAF768D9}" type="sibTrans" cxnId="{01D07C15-DC7D-42D0-8322-E8022232657A}">
      <dgm:prSet/>
      <dgm:spPr/>
      <dgm:t>
        <a:bodyPr/>
        <a:lstStyle/>
        <a:p>
          <a:endParaRPr lang="ru-RU"/>
        </a:p>
      </dgm:t>
    </dgm:pt>
    <dgm:pt modelId="{18801941-618E-4D66-A903-D4F25814B4B1}">
      <dgm:prSet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400" b="1" dirty="0">
              <a:solidFill>
                <a:schemeClr val="bg2">
                  <a:lumMod val="50000"/>
                </a:schemeClr>
              </a:solidFill>
            </a:rPr>
            <a:t>"Милосердие"</a:t>
          </a:r>
        </a:p>
      </dgm:t>
    </dgm:pt>
    <dgm:pt modelId="{0DF142DF-A9FE-41EA-9641-A873872F6568}" type="parTrans" cxnId="{28A5483D-2830-4391-85F7-ED7E94F6236C}">
      <dgm:prSet/>
      <dgm:spPr/>
      <dgm:t>
        <a:bodyPr/>
        <a:lstStyle/>
        <a:p>
          <a:endParaRPr lang="ru-RU"/>
        </a:p>
      </dgm:t>
    </dgm:pt>
    <dgm:pt modelId="{72B7F708-3FAE-4807-94CB-9D7C3534E943}" type="sibTrans" cxnId="{28A5483D-2830-4391-85F7-ED7E94F6236C}">
      <dgm:prSet/>
      <dgm:spPr/>
      <dgm:t>
        <a:bodyPr/>
        <a:lstStyle/>
        <a:p>
          <a:endParaRPr lang="ru-RU"/>
        </a:p>
      </dgm:t>
    </dgm:pt>
    <dgm:pt modelId="{6FC792F9-2909-457D-B939-A161F251102E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ru-RU" b="1" dirty="0">
              <a:solidFill>
                <a:schemeClr val="bg2">
                  <a:lumMod val="50000"/>
                </a:schemeClr>
              </a:solidFill>
            </a:rPr>
            <a:t>Школы</a:t>
          </a:r>
        </a:p>
      </dgm:t>
    </dgm:pt>
    <dgm:pt modelId="{BD583974-D3B7-4EAB-83CC-57AB96C35BEA}" type="parTrans" cxnId="{C47C9ABC-2383-4B69-9B77-1B8AA9211393}">
      <dgm:prSet/>
      <dgm:spPr/>
      <dgm:t>
        <a:bodyPr/>
        <a:lstStyle/>
        <a:p>
          <a:endParaRPr lang="ru-RU"/>
        </a:p>
      </dgm:t>
    </dgm:pt>
    <dgm:pt modelId="{9B3A7AD9-3EA8-4CDB-9331-F1B5AA2C8D96}" type="sibTrans" cxnId="{C47C9ABC-2383-4B69-9B77-1B8AA9211393}">
      <dgm:prSet/>
      <dgm:spPr/>
      <dgm:t>
        <a:bodyPr/>
        <a:lstStyle/>
        <a:p>
          <a:endParaRPr lang="ru-RU"/>
        </a:p>
      </dgm:t>
    </dgm:pt>
    <dgm:pt modelId="{E2F23799-49C1-461D-B0A3-53A18EC3DC8B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ru-RU" b="1" dirty="0" err="1">
              <a:solidFill>
                <a:schemeClr val="bg2">
                  <a:lumMod val="50000"/>
                </a:schemeClr>
              </a:solidFill>
            </a:rPr>
            <a:t>ССУЗы</a:t>
          </a:r>
          <a:endParaRPr lang="ru-RU" b="1" dirty="0">
            <a:solidFill>
              <a:schemeClr val="bg2">
                <a:lumMod val="50000"/>
              </a:schemeClr>
            </a:solidFill>
          </a:endParaRPr>
        </a:p>
      </dgm:t>
    </dgm:pt>
    <dgm:pt modelId="{53404FB2-DDD6-449A-9465-6DC9FB89F929}" type="parTrans" cxnId="{FAB0211C-5852-47C9-8146-7E812DF99614}">
      <dgm:prSet/>
      <dgm:spPr/>
      <dgm:t>
        <a:bodyPr/>
        <a:lstStyle/>
        <a:p>
          <a:endParaRPr lang="ru-RU"/>
        </a:p>
      </dgm:t>
    </dgm:pt>
    <dgm:pt modelId="{AD864D89-5498-482A-A7C5-58CCC3B03859}" type="sibTrans" cxnId="{FAB0211C-5852-47C9-8146-7E812DF99614}">
      <dgm:prSet/>
      <dgm:spPr/>
      <dgm:t>
        <a:bodyPr/>
        <a:lstStyle/>
        <a:p>
          <a:endParaRPr lang="ru-RU"/>
        </a:p>
      </dgm:t>
    </dgm:pt>
    <dgm:pt modelId="{20D1CD62-4D4A-47DD-93B8-D996381056D6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ru-RU" b="1" dirty="0">
              <a:solidFill>
                <a:schemeClr val="bg2">
                  <a:lumMod val="50000"/>
                </a:schemeClr>
              </a:solidFill>
            </a:rPr>
            <a:t>ВУЗы</a:t>
          </a:r>
        </a:p>
      </dgm:t>
    </dgm:pt>
    <dgm:pt modelId="{57B63614-22C2-498B-99A1-07244CEE7847}" type="parTrans" cxnId="{1D3E1ECF-F275-4F51-A298-C99058E31FA4}">
      <dgm:prSet/>
      <dgm:spPr/>
      <dgm:t>
        <a:bodyPr/>
        <a:lstStyle/>
        <a:p>
          <a:endParaRPr lang="ru-RU"/>
        </a:p>
      </dgm:t>
    </dgm:pt>
    <dgm:pt modelId="{0A335EDB-B88B-4B1C-A1F4-F6A7EBBEAF86}" type="sibTrans" cxnId="{1D3E1ECF-F275-4F51-A298-C99058E31FA4}">
      <dgm:prSet/>
      <dgm:spPr/>
      <dgm:t>
        <a:bodyPr/>
        <a:lstStyle/>
        <a:p>
          <a:endParaRPr lang="ru-RU"/>
        </a:p>
      </dgm:t>
    </dgm:pt>
    <dgm:pt modelId="{2C24451E-8D59-495E-A61E-49FA1AEC8D30}">
      <dgm:prSet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200" b="1" dirty="0">
              <a:solidFill>
                <a:schemeClr val="bg2">
                  <a:lumMod val="50000"/>
                </a:schemeClr>
              </a:solidFill>
            </a:rPr>
            <a:t>Разовые благотворительные акции</a:t>
          </a:r>
        </a:p>
      </dgm:t>
    </dgm:pt>
    <dgm:pt modelId="{ADDEDF8D-C9AD-4EA3-B606-DE1C58F226C4}" type="parTrans" cxnId="{7512D987-3AA0-4825-BEF1-3EAFE4BF6AC1}">
      <dgm:prSet/>
      <dgm:spPr/>
      <dgm:t>
        <a:bodyPr/>
        <a:lstStyle/>
        <a:p>
          <a:endParaRPr lang="ru-RU"/>
        </a:p>
      </dgm:t>
    </dgm:pt>
    <dgm:pt modelId="{AD6331B6-21C7-4541-AF71-FC6AE53F9DB2}" type="sibTrans" cxnId="{7512D987-3AA0-4825-BEF1-3EAFE4BF6AC1}">
      <dgm:prSet/>
      <dgm:spPr/>
      <dgm:t>
        <a:bodyPr/>
        <a:lstStyle/>
        <a:p>
          <a:endParaRPr lang="ru-RU"/>
        </a:p>
      </dgm:t>
    </dgm:pt>
    <dgm:pt modelId="{10342A69-4140-471A-A1BE-F076C7D96DF2}" type="pres">
      <dgm:prSet presAssocID="{560BA1CB-FD89-4C83-A524-9F28F94FBA3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A04E176-4AB4-4BE2-8B72-B793A265AC3E}" type="pres">
      <dgm:prSet presAssocID="{7F4D122A-DACF-44D9-AEEA-30456BAAFA79}" presName="hierRoot1" presStyleCnt="0"/>
      <dgm:spPr/>
    </dgm:pt>
    <dgm:pt modelId="{93014F89-ACEA-44CD-BC2C-2DA7FF117B9C}" type="pres">
      <dgm:prSet presAssocID="{7F4D122A-DACF-44D9-AEEA-30456BAAFA79}" presName="composite" presStyleCnt="0"/>
      <dgm:spPr/>
    </dgm:pt>
    <dgm:pt modelId="{C8EEC9C6-EFE7-4E80-8516-FD96AA7D2491}" type="pres">
      <dgm:prSet presAssocID="{7F4D122A-DACF-44D9-AEEA-30456BAAFA79}" presName="background" presStyleLbl="node0" presStyleIdx="0" presStyleCnt="1"/>
      <dgm:spPr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</dgm:spPr>
      <dgm:t>
        <a:bodyPr/>
        <a:lstStyle/>
        <a:p>
          <a:endParaRPr lang="ru-RU"/>
        </a:p>
      </dgm:t>
    </dgm:pt>
    <dgm:pt modelId="{DA85BA19-075C-4528-9DA2-3BF5765AD656}" type="pres">
      <dgm:prSet presAssocID="{7F4D122A-DACF-44D9-AEEA-30456BAAFA79}" presName="text" presStyleLbl="fgAcc0" presStyleIdx="0" presStyleCnt="1" custScaleX="441910" custScaleY="816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EC50CD-6304-4219-9E60-B9B19BFAB0AA}" type="pres">
      <dgm:prSet presAssocID="{7F4D122A-DACF-44D9-AEEA-30456BAAFA79}" presName="hierChild2" presStyleCnt="0"/>
      <dgm:spPr/>
    </dgm:pt>
    <dgm:pt modelId="{F041CEF5-4DC9-4F9B-9E16-B7C6545F5991}" type="pres">
      <dgm:prSet presAssocID="{EFE3A7A4-2606-44A0-AF0E-AE8123B6492F}" presName="Name10" presStyleLbl="parChTrans1D2" presStyleIdx="0" presStyleCnt="4"/>
      <dgm:spPr/>
      <dgm:t>
        <a:bodyPr/>
        <a:lstStyle/>
        <a:p>
          <a:endParaRPr lang="ru-RU"/>
        </a:p>
      </dgm:t>
    </dgm:pt>
    <dgm:pt modelId="{5E6C6E6C-2B64-48F3-9143-7D0B2382446A}" type="pres">
      <dgm:prSet presAssocID="{B20FF331-ABC6-4BCE-B4F5-1242C1EC1FF1}" presName="hierRoot2" presStyleCnt="0"/>
      <dgm:spPr/>
    </dgm:pt>
    <dgm:pt modelId="{E174D4E7-E7CD-4177-99C1-8E214EF50B6B}" type="pres">
      <dgm:prSet presAssocID="{B20FF331-ABC6-4BCE-B4F5-1242C1EC1FF1}" presName="composite2" presStyleCnt="0"/>
      <dgm:spPr/>
    </dgm:pt>
    <dgm:pt modelId="{112CDF0A-F5F1-4FDC-9782-756FB7EFD996}" type="pres">
      <dgm:prSet presAssocID="{B20FF331-ABC6-4BCE-B4F5-1242C1EC1FF1}" presName="background2" presStyleLbl="node2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6FBEF4C-55AA-4FEB-BB5F-523F06D1A0EE}" type="pres">
      <dgm:prSet presAssocID="{B20FF331-ABC6-4BCE-B4F5-1242C1EC1FF1}" presName="text2" presStyleLbl="fgAcc2" presStyleIdx="0" presStyleCnt="4" custScaleX="1032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2B4385-9F24-4EE8-82AA-306D02CD036A}" type="pres">
      <dgm:prSet presAssocID="{B20FF331-ABC6-4BCE-B4F5-1242C1EC1FF1}" presName="hierChild3" presStyleCnt="0"/>
      <dgm:spPr/>
    </dgm:pt>
    <dgm:pt modelId="{75891452-21BF-4AF9-934E-3CC61BE83266}" type="pres">
      <dgm:prSet presAssocID="{C55DD64F-5223-4CBA-B5D9-899A8946ED8D}" presName="Name17" presStyleLbl="parChTrans1D3" presStyleIdx="0" presStyleCnt="5"/>
      <dgm:spPr/>
      <dgm:t>
        <a:bodyPr/>
        <a:lstStyle/>
        <a:p>
          <a:endParaRPr lang="ru-RU"/>
        </a:p>
      </dgm:t>
    </dgm:pt>
    <dgm:pt modelId="{DBCD8897-27F6-4D72-8879-0D66A2734322}" type="pres">
      <dgm:prSet presAssocID="{33BDC734-BDBE-4B08-B146-FD0CE604F520}" presName="hierRoot3" presStyleCnt="0"/>
      <dgm:spPr/>
    </dgm:pt>
    <dgm:pt modelId="{40EAB81A-399A-4C13-A742-BD7EBDF42F58}" type="pres">
      <dgm:prSet presAssocID="{33BDC734-BDBE-4B08-B146-FD0CE604F520}" presName="composite3" presStyleCnt="0"/>
      <dgm:spPr/>
    </dgm:pt>
    <dgm:pt modelId="{8E431A9C-E198-4F77-A6CF-20EEF5974BB8}" type="pres">
      <dgm:prSet presAssocID="{33BDC734-BDBE-4B08-B146-FD0CE604F520}" presName="background3" presStyleLbl="node3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A770D14-A92C-4F09-AF1E-A3D77F107ECF}" type="pres">
      <dgm:prSet presAssocID="{33BDC734-BDBE-4B08-B146-FD0CE604F520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514BD7-9FFA-4177-B14D-9A7676A3483C}" type="pres">
      <dgm:prSet presAssocID="{33BDC734-BDBE-4B08-B146-FD0CE604F520}" presName="hierChild4" presStyleCnt="0"/>
      <dgm:spPr/>
    </dgm:pt>
    <dgm:pt modelId="{7971999C-5730-4235-93D0-149F01F462D3}" type="pres">
      <dgm:prSet presAssocID="{16614B14-F740-4384-8C95-A36B399A5BF6}" presName="Name17" presStyleLbl="parChTrans1D3" presStyleIdx="1" presStyleCnt="5"/>
      <dgm:spPr/>
      <dgm:t>
        <a:bodyPr/>
        <a:lstStyle/>
        <a:p>
          <a:endParaRPr lang="ru-RU"/>
        </a:p>
      </dgm:t>
    </dgm:pt>
    <dgm:pt modelId="{D5A6F1C9-486A-49AC-84C3-626DA09D66EA}" type="pres">
      <dgm:prSet presAssocID="{6720D787-FF09-4CD5-A6A4-A3E657D96EB0}" presName="hierRoot3" presStyleCnt="0"/>
      <dgm:spPr/>
    </dgm:pt>
    <dgm:pt modelId="{FA3FF71A-838F-4575-B85A-605722154CC2}" type="pres">
      <dgm:prSet presAssocID="{6720D787-FF09-4CD5-A6A4-A3E657D96EB0}" presName="composite3" presStyleCnt="0"/>
      <dgm:spPr/>
    </dgm:pt>
    <dgm:pt modelId="{E9EDB1D1-2116-45BD-A53F-6095D37722A0}" type="pres">
      <dgm:prSet presAssocID="{6720D787-FF09-4CD5-A6A4-A3E657D96EB0}" presName="background3" presStyleLbl="node3" presStyleIdx="1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86F0241-3718-4D8F-A9AA-4E634A18CBC7}" type="pres">
      <dgm:prSet presAssocID="{6720D787-FF09-4CD5-A6A4-A3E657D96EB0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896757-DDC4-4B0E-8774-C907864E4AD8}" type="pres">
      <dgm:prSet presAssocID="{6720D787-FF09-4CD5-A6A4-A3E657D96EB0}" presName="hierChild4" presStyleCnt="0"/>
      <dgm:spPr/>
    </dgm:pt>
    <dgm:pt modelId="{6E48500D-1078-444A-8139-614676894618}" type="pres">
      <dgm:prSet presAssocID="{0DF142DF-A9FE-41EA-9641-A873872F6568}" presName="Name10" presStyleLbl="parChTrans1D2" presStyleIdx="1" presStyleCnt="4"/>
      <dgm:spPr/>
      <dgm:t>
        <a:bodyPr/>
        <a:lstStyle/>
        <a:p>
          <a:endParaRPr lang="ru-RU"/>
        </a:p>
      </dgm:t>
    </dgm:pt>
    <dgm:pt modelId="{58EECE2E-2630-4FA5-BB85-6147DEB83A89}" type="pres">
      <dgm:prSet presAssocID="{18801941-618E-4D66-A903-D4F25814B4B1}" presName="hierRoot2" presStyleCnt="0"/>
      <dgm:spPr/>
    </dgm:pt>
    <dgm:pt modelId="{672F2A95-6A58-4DED-A584-B080D75B0FA4}" type="pres">
      <dgm:prSet presAssocID="{18801941-618E-4D66-A903-D4F25814B4B1}" presName="composite2" presStyleCnt="0"/>
      <dgm:spPr/>
    </dgm:pt>
    <dgm:pt modelId="{752AA88D-C58D-4448-B979-C1155A1356FE}" type="pres">
      <dgm:prSet presAssocID="{18801941-618E-4D66-A903-D4F25814B4B1}" presName="background2" presStyleLbl="node2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E5B1B84-2401-4E8B-AB1B-ABC827F15D10}" type="pres">
      <dgm:prSet presAssocID="{18801941-618E-4D66-A903-D4F25814B4B1}" presName="text2" presStyleLbl="fgAcc2" presStyleIdx="1" presStyleCnt="4" custScaleX="120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D44AD4-9D73-4241-8D44-3C344427EC5D}" type="pres">
      <dgm:prSet presAssocID="{18801941-618E-4D66-A903-D4F25814B4B1}" presName="hierChild3" presStyleCnt="0"/>
      <dgm:spPr/>
    </dgm:pt>
    <dgm:pt modelId="{19779937-D819-4F78-B471-BFBD270D22B4}" type="pres">
      <dgm:prSet presAssocID="{AC7B71D0-7AE9-40B2-AB31-2F4DD8FFCBFC}" presName="Name10" presStyleLbl="parChTrans1D2" presStyleIdx="2" presStyleCnt="4"/>
      <dgm:spPr/>
      <dgm:t>
        <a:bodyPr/>
        <a:lstStyle/>
        <a:p>
          <a:endParaRPr lang="ru-RU"/>
        </a:p>
      </dgm:t>
    </dgm:pt>
    <dgm:pt modelId="{1860D847-BD19-4203-8E77-B4BE38D0F6B4}" type="pres">
      <dgm:prSet presAssocID="{7FA4BA1E-D843-4CE8-8190-0794FF52C4E6}" presName="hierRoot2" presStyleCnt="0"/>
      <dgm:spPr/>
    </dgm:pt>
    <dgm:pt modelId="{A08ACCCA-33F4-4D8D-8D88-A77708A927E6}" type="pres">
      <dgm:prSet presAssocID="{7FA4BA1E-D843-4CE8-8190-0794FF52C4E6}" presName="composite2" presStyleCnt="0"/>
      <dgm:spPr/>
    </dgm:pt>
    <dgm:pt modelId="{586CD220-F882-4D83-A3BD-0385E9038527}" type="pres">
      <dgm:prSet presAssocID="{7FA4BA1E-D843-4CE8-8190-0794FF52C4E6}" presName="background2" presStyleLbl="node2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9216E09-18CE-4465-A17B-95479898009B}" type="pres">
      <dgm:prSet presAssocID="{7FA4BA1E-D843-4CE8-8190-0794FF52C4E6}" presName="text2" presStyleLbl="fgAcc2" presStyleIdx="2" presStyleCnt="4" custScaleX="138907" custLinFactNeighborX="-22544" custLinFactNeighborY="-8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0EB84B-1A5C-4740-BA16-69F338E7B14E}" type="pres">
      <dgm:prSet presAssocID="{7FA4BA1E-D843-4CE8-8190-0794FF52C4E6}" presName="hierChild3" presStyleCnt="0"/>
      <dgm:spPr/>
    </dgm:pt>
    <dgm:pt modelId="{679B9622-E420-4AE6-8A5F-CD82C4257DCD}" type="pres">
      <dgm:prSet presAssocID="{BD583974-D3B7-4EAB-83CC-57AB96C35BEA}" presName="Name17" presStyleLbl="parChTrans1D3" presStyleIdx="2" presStyleCnt="5"/>
      <dgm:spPr/>
      <dgm:t>
        <a:bodyPr/>
        <a:lstStyle/>
        <a:p>
          <a:endParaRPr lang="ru-RU"/>
        </a:p>
      </dgm:t>
    </dgm:pt>
    <dgm:pt modelId="{CB1A57CC-0B65-499F-9503-E70BF3242D14}" type="pres">
      <dgm:prSet presAssocID="{6FC792F9-2909-457D-B939-A161F251102E}" presName="hierRoot3" presStyleCnt="0"/>
      <dgm:spPr/>
    </dgm:pt>
    <dgm:pt modelId="{C8997A6A-D55A-47B5-BF41-30338A33C481}" type="pres">
      <dgm:prSet presAssocID="{6FC792F9-2909-457D-B939-A161F251102E}" presName="composite3" presStyleCnt="0"/>
      <dgm:spPr/>
    </dgm:pt>
    <dgm:pt modelId="{3BCE6406-8898-4AC3-8887-A3437AE84C42}" type="pres">
      <dgm:prSet presAssocID="{6FC792F9-2909-457D-B939-A161F251102E}" presName="background3" presStyleLbl="node3" presStyleIdx="2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D37AC9D-E2D3-4960-AA8A-21AB2667B724}" type="pres">
      <dgm:prSet presAssocID="{6FC792F9-2909-457D-B939-A161F251102E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2241D7-A861-44AA-9B9B-56A20208AA9C}" type="pres">
      <dgm:prSet presAssocID="{6FC792F9-2909-457D-B939-A161F251102E}" presName="hierChild4" presStyleCnt="0"/>
      <dgm:spPr/>
    </dgm:pt>
    <dgm:pt modelId="{B7B68D45-9308-48B8-AD31-FDA2696C877E}" type="pres">
      <dgm:prSet presAssocID="{53404FB2-DDD6-449A-9465-6DC9FB89F929}" presName="Name17" presStyleLbl="parChTrans1D3" presStyleIdx="3" presStyleCnt="5"/>
      <dgm:spPr/>
      <dgm:t>
        <a:bodyPr/>
        <a:lstStyle/>
        <a:p>
          <a:endParaRPr lang="ru-RU"/>
        </a:p>
      </dgm:t>
    </dgm:pt>
    <dgm:pt modelId="{CD8C9FA3-5230-428D-9A63-BEC041D7E30B}" type="pres">
      <dgm:prSet presAssocID="{E2F23799-49C1-461D-B0A3-53A18EC3DC8B}" presName="hierRoot3" presStyleCnt="0"/>
      <dgm:spPr/>
    </dgm:pt>
    <dgm:pt modelId="{7D0D0915-CDF0-4073-8083-C71FE2A4DB2F}" type="pres">
      <dgm:prSet presAssocID="{E2F23799-49C1-461D-B0A3-53A18EC3DC8B}" presName="composite3" presStyleCnt="0"/>
      <dgm:spPr/>
    </dgm:pt>
    <dgm:pt modelId="{8D0D395F-700E-4BD6-A377-1A7537E3AA8F}" type="pres">
      <dgm:prSet presAssocID="{E2F23799-49C1-461D-B0A3-53A18EC3DC8B}" presName="background3" presStyleLbl="node3" presStyleIdx="3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833D06D-952A-486D-9309-3E5419699B77}" type="pres">
      <dgm:prSet presAssocID="{E2F23799-49C1-461D-B0A3-53A18EC3DC8B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C8E1AF-0224-43FD-B8FA-A1F06CDADCC1}" type="pres">
      <dgm:prSet presAssocID="{E2F23799-49C1-461D-B0A3-53A18EC3DC8B}" presName="hierChild4" presStyleCnt="0"/>
      <dgm:spPr/>
    </dgm:pt>
    <dgm:pt modelId="{9CE582C2-469E-470B-8EAE-8E366B2E2118}" type="pres">
      <dgm:prSet presAssocID="{57B63614-22C2-498B-99A1-07244CEE7847}" presName="Name17" presStyleLbl="parChTrans1D3" presStyleIdx="4" presStyleCnt="5"/>
      <dgm:spPr/>
      <dgm:t>
        <a:bodyPr/>
        <a:lstStyle/>
        <a:p>
          <a:endParaRPr lang="ru-RU"/>
        </a:p>
      </dgm:t>
    </dgm:pt>
    <dgm:pt modelId="{6B1B62F0-13AA-49B8-9A38-508EC8633B35}" type="pres">
      <dgm:prSet presAssocID="{20D1CD62-4D4A-47DD-93B8-D996381056D6}" presName="hierRoot3" presStyleCnt="0"/>
      <dgm:spPr/>
    </dgm:pt>
    <dgm:pt modelId="{5EE77ABC-6E9F-4AFD-9576-D9C58CB58160}" type="pres">
      <dgm:prSet presAssocID="{20D1CD62-4D4A-47DD-93B8-D996381056D6}" presName="composite3" presStyleCnt="0"/>
      <dgm:spPr/>
    </dgm:pt>
    <dgm:pt modelId="{633F5061-98AC-4E53-B105-A8BF37A0B41A}" type="pres">
      <dgm:prSet presAssocID="{20D1CD62-4D4A-47DD-93B8-D996381056D6}" presName="background3" presStyleLbl="node3" presStyleIdx="4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CDCF47F-C83E-46A8-8752-269BE4D5B18C}" type="pres">
      <dgm:prSet presAssocID="{20D1CD62-4D4A-47DD-93B8-D996381056D6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6A149A-405E-40A4-8697-36ABDAECCEF4}" type="pres">
      <dgm:prSet presAssocID="{20D1CD62-4D4A-47DD-93B8-D996381056D6}" presName="hierChild4" presStyleCnt="0"/>
      <dgm:spPr/>
    </dgm:pt>
    <dgm:pt modelId="{2973CCAE-4119-41FD-A06C-97C76DDEA046}" type="pres">
      <dgm:prSet presAssocID="{ADDEDF8D-C9AD-4EA3-B606-DE1C58F226C4}" presName="Name10" presStyleLbl="parChTrans1D2" presStyleIdx="3" presStyleCnt="4"/>
      <dgm:spPr/>
      <dgm:t>
        <a:bodyPr/>
        <a:lstStyle/>
        <a:p>
          <a:endParaRPr lang="ru-RU"/>
        </a:p>
      </dgm:t>
    </dgm:pt>
    <dgm:pt modelId="{B3DFFE16-2EEA-4DB1-9723-D058764F94EB}" type="pres">
      <dgm:prSet presAssocID="{2C24451E-8D59-495E-A61E-49FA1AEC8D30}" presName="hierRoot2" presStyleCnt="0"/>
      <dgm:spPr/>
    </dgm:pt>
    <dgm:pt modelId="{B919ED57-1715-4691-9DD4-59D65E2D0DFE}" type="pres">
      <dgm:prSet presAssocID="{2C24451E-8D59-495E-A61E-49FA1AEC8D30}" presName="composite2" presStyleCnt="0"/>
      <dgm:spPr/>
    </dgm:pt>
    <dgm:pt modelId="{D2AEA507-45F9-4483-8127-E5FD68F4042C}" type="pres">
      <dgm:prSet presAssocID="{2C24451E-8D59-495E-A61E-49FA1AEC8D30}" presName="background2" presStyleLbl="node2" presStyleIdx="3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39E4C28-717C-45FC-B597-98EC0B6E9637}" type="pres">
      <dgm:prSet presAssocID="{2C24451E-8D59-495E-A61E-49FA1AEC8D30}" presName="text2" presStyleLbl="fgAcc2" presStyleIdx="3" presStyleCnt="4" custScaleX="149713" custLinFactNeighborX="-10658" custLinFactNeighborY="-27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855482-84BA-4EC6-B330-842B946E62B2}" type="pres">
      <dgm:prSet presAssocID="{2C24451E-8D59-495E-A61E-49FA1AEC8D30}" presName="hierChild3" presStyleCnt="0"/>
      <dgm:spPr/>
    </dgm:pt>
  </dgm:ptLst>
  <dgm:cxnLst>
    <dgm:cxn modelId="{1D3E1ECF-F275-4F51-A298-C99058E31FA4}" srcId="{7FA4BA1E-D843-4CE8-8190-0794FF52C4E6}" destId="{20D1CD62-4D4A-47DD-93B8-D996381056D6}" srcOrd="2" destOrd="0" parTransId="{57B63614-22C2-498B-99A1-07244CEE7847}" sibTransId="{0A335EDB-B88B-4B1C-A1F4-F6A7EBBEAF86}"/>
    <dgm:cxn modelId="{28A5483D-2830-4391-85F7-ED7E94F6236C}" srcId="{7F4D122A-DACF-44D9-AEEA-30456BAAFA79}" destId="{18801941-618E-4D66-A903-D4F25814B4B1}" srcOrd="1" destOrd="0" parTransId="{0DF142DF-A9FE-41EA-9641-A873872F6568}" sibTransId="{72B7F708-3FAE-4807-94CB-9D7C3534E943}"/>
    <dgm:cxn modelId="{296CBECF-6314-4AFA-A7A6-103D96439B4D}" type="presOf" srcId="{6FC792F9-2909-457D-B939-A161F251102E}" destId="{AD37AC9D-E2D3-4960-AA8A-21AB2667B724}" srcOrd="0" destOrd="0" presId="urn:microsoft.com/office/officeart/2005/8/layout/hierarchy1"/>
    <dgm:cxn modelId="{92819456-7C96-49B2-B0C2-DC2968DA9DF7}" type="presOf" srcId="{560BA1CB-FD89-4C83-A524-9F28F94FBA32}" destId="{10342A69-4140-471A-A1BE-F076C7D96DF2}" srcOrd="0" destOrd="0" presId="urn:microsoft.com/office/officeart/2005/8/layout/hierarchy1"/>
    <dgm:cxn modelId="{8EE27B53-960F-4C01-B193-E30D0E60568A}" type="presOf" srcId="{AC7B71D0-7AE9-40B2-AB31-2F4DD8FFCBFC}" destId="{19779937-D819-4F78-B471-BFBD270D22B4}" srcOrd="0" destOrd="0" presId="urn:microsoft.com/office/officeart/2005/8/layout/hierarchy1"/>
    <dgm:cxn modelId="{71E15DE6-5C65-491A-91B1-25FAE740A426}" type="presOf" srcId="{B20FF331-ABC6-4BCE-B4F5-1242C1EC1FF1}" destId="{16FBEF4C-55AA-4FEB-BB5F-523F06D1A0EE}" srcOrd="0" destOrd="0" presId="urn:microsoft.com/office/officeart/2005/8/layout/hierarchy1"/>
    <dgm:cxn modelId="{DE70535D-BC6D-4312-A35D-8C415FACF493}" type="presOf" srcId="{ADDEDF8D-C9AD-4EA3-B606-DE1C58F226C4}" destId="{2973CCAE-4119-41FD-A06C-97C76DDEA046}" srcOrd="0" destOrd="0" presId="urn:microsoft.com/office/officeart/2005/8/layout/hierarchy1"/>
    <dgm:cxn modelId="{7512D987-3AA0-4825-BEF1-3EAFE4BF6AC1}" srcId="{7F4D122A-DACF-44D9-AEEA-30456BAAFA79}" destId="{2C24451E-8D59-495E-A61E-49FA1AEC8D30}" srcOrd="3" destOrd="0" parTransId="{ADDEDF8D-C9AD-4EA3-B606-DE1C58F226C4}" sibTransId="{AD6331B6-21C7-4541-AF71-FC6AE53F9DB2}"/>
    <dgm:cxn modelId="{01D07C15-DC7D-42D0-8322-E8022232657A}" srcId="{7F4D122A-DACF-44D9-AEEA-30456BAAFA79}" destId="{7FA4BA1E-D843-4CE8-8190-0794FF52C4E6}" srcOrd="2" destOrd="0" parTransId="{AC7B71D0-7AE9-40B2-AB31-2F4DD8FFCBFC}" sibTransId="{9BE3AFD3-191D-4692-AC46-707FEAF768D9}"/>
    <dgm:cxn modelId="{4CAFE664-E782-4BC4-8796-0F7FA58E09F4}" type="presOf" srcId="{18801941-618E-4D66-A903-D4F25814B4B1}" destId="{8E5B1B84-2401-4E8B-AB1B-ABC827F15D10}" srcOrd="0" destOrd="0" presId="urn:microsoft.com/office/officeart/2005/8/layout/hierarchy1"/>
    <dgm:cxn modelId="{1D00CBB5-BEF9-4CEE-A860-566910EA3E5D}" srcId="{B20FF331-ABC6-4BCE-B4F5-1242C1EC1FF1}" destId="{33BDC734-BDBE-4B08-B146-FD0CE604F520}" srcOrd="0" destOrd="0" parTransId="{C55DD64F-5223-4CBA-B5D9-899A8946ED8D}" sibTransId="{EBD97FAF-CEDA-439F-8C89-15A3DEE91C0F}"/>
    <dgm:cxn modelId="{C47C9ABC-2383-4B69-9B77-1B8AA9211393}" srcId="{7FA4BA1E-D843-4CE8-8190-0794FF52C4E6}" destId="{6FC792F9-2909-457D-B939-A161F251102E}" srcOrd="0" destOrd="0" parTransId="{BD583974-D3B7-4EAB-83CC-57AB96C35BEA}" sibTransId="{9B3A7AD9-3EA8-4CDB-9331-F1B5AA2C8D96}"/>
    <dgm:cxn modelId="{4AFA6890-10CF-4B50-9E1C-2370670E4060}" type="presOf" srcId="{BD583974-D3B7-4EAB-83CC-57AB96C35BEA}" destId="{679B9622-E420-4AE6-8A5F-CD82C4257DCD}" srcOrd="0" destOrd="0" presId="urn:microsoft.com/office/officeart/2005/8/layout/hierarchy1"/>
    <dgm:cxn modelId="{64F00E98-4523-4083-8EB1-D69EA78DC2E1}" srcId="{7F4D122A-DACF-44D9-AEEA-30456BAAFA79}" destId="{B20FF331-ABC6-4BCE-B4F5-1242C1EC1FF1}" srcOrd="0" destOrd="0" parTransId="{EFE3A7A4-2606-44A0-AF0E-AE8123B6492F}" sibTransId="{620417A7-F16B-4A0A-8188-C377832038E5}"/>
    <dgm:cxn modelId="{48E68DE9-B81D-442A-9361-F639E5057E22}" srcId="{560BA1CB-FD89-4C83-A524-9F28F94FBA32}" destId="{7F4D122A-DACF-44D9-AEEA-30456BAAFA79}" srcOrd="0" destOrd="0" parTransId="{CFE9C0E0-B391-4A81-BEBD-6FAAA086DCC9}" sibTransId="{069CC473-F2C6-46E0-B0B8-BD30B33C4B7B}"/>
    <dgm:cxn modelId="{7B81D40A-A369-4EBC-9D08-18FCFFA2BEE7}" type="presOf" srcId="{53404FB2-DDD6-449A-9465-6DC9FB89F929}" destId="{B7B68D45-9308-48B8-AD31-FDA2696C877E}" srcOrd="0" destOrd="0" presId="urn:microsoft.com/office/officeart/2005/8/layout/hierarchy1"/>
    <dgm:cxn modelId="{FAB0211C-5852-47C9-8146-7E812DF99614}" srcId="{7FA4BA1E-D843-4CE8-8190-0794FF52C4E6}" destId="{E2F23799-49C1-461D-B0A3-53A18EC3DC8B}" srcOrd="1" destOrd="0" parTransId="{53404FB2-DDD6-449A-9465-6DC9FB89F929}" sibTransId="{AD864D89-5498-482A-A7C5-58CCC3B03859}"/>
    <dgm:cxn modelId="{434AD228-1612-4C97-85DB-C9FCFF2A3948}" srcId="{B20FF331-ABC6-4BCE-B4F5-1242C1EC1FF1}" destId="{6720D787-FF09-4CD5-A6A4-A3E657D96EB0}" srcOrd="1" destOrd="0" parTransId="{16614B14-F740-4384-8C95-A36B399A5BF6}" sibTransId="{91B0E021-0F64-47BC-AB10-4CA6ED194972}"/>
    <dgm:cxn modelId="{95DA4F2D-7BC3-4959-BD5B-5E71DB6083EE}" type="presOf" srcId="{EFE3A7A4-2606-44A0-AF0E-AE8123B6492F}" destId="{F041CEF5-4DC9-4F9B-9E16-B7C6545F5991}" srcOrd="0" destOrd="0" presId="urn:microsoft.com/office/officeart/2005/8/layout/hierarchy1"/>
    <dgm:cxn modelId="{C3A0D977-FFA4-4DE6-908C-56506EA80B90}" type="presOf" srcId="{C55DD64F-5223-4CBA-B5D9-899A8946ED8D}" destId="{75891452-21BF-4AF9-934E-3CC61BE83266}" srcOrd="0" destOrd="0" presId="urn:microsoft.com/office/officeart/2005/8/layout/hierarchy1"/>
    <dgm:cxn modelId="{00E9C81B-A430-4FC1-90CE-DE25A7E23D1C}" type="presOf" srcId="{E2F23799-49C1-461D-B0A3-53A18EC3DC8B}" destId="{3833D06D-952A-486D-9309-3E5419699B77}" srcOrd="0" destOrd="0" presId="urn:microsoft.com/office/officeart/2005/8/layout/hierarchy1"/>
    <dgm:cxn modelId="{286EAEA8-9690-4F68-BBB8-AC4211C94863}" type="presOf" srcId="{0DF142DF-A9FE-41EA-9641-A873872F6568}" destId="{6E48500D-1078-444A-8139-614676894618}" srcOrd="0" destOrd="0" presId="urn:microsoft.com/office/officeart/2005/8/layout/hierarchy1"/>
    <dgm:cxn modelId="{9E4CE0EB-F473-4A09-81F0-681F1B1EE65B}" type="presOf" srcId="{16614B14-F740-4384-8C95-A36B399A5BF6}" destId="{7971999C-5730-4235-93D0-149F01F462D3}" srcOrd="0" destOrd="0" presId="urn:microsoft.com/office/officeart/2005/8/layout/hierarchy1"/>
    <dgm:cxn modelId="{1782E617-1601-4A30-92FE-F2F9E72D0E6D}" type="presOf" srcId="{2C24451E-8D59-495E-A61E-49FA1AEC8D30}" destId="{E39E4C28-717C-45FC-B597-98EC0B6E9637}" srcOrd="0" destOrd="0" presId="urn:microsoft.com/office/officeart/2005/8/layout/hierarchy1"/>
    <dgm:cxn modelId="{F030967A-65D5-401E-B223-CD9EA6C22020}" type="presOf" srcId="{33BDC734-BDBE-4B08-B146-FD0CE604F520}" destId="{FA770D14-A92C-4F09-AF1E-A3D77F107ECF}" srcOrd="0" destOrd="0" presId="urn:microsoft.com/office/officeart/2005/8/layout/hierarchy1"/>
    <dgm:cxn modelId="{B9C0461B-A624-47FB-A220-99DD754821CE}" type="presOf" srcId="{7FA4BA1E-D843-4CE8-8190-0794FF52C4E6}" destId="{99216E09-18CE-4465-A17B-95479898009B}" srcOrd="0" destOrd="0" presId="urn:microsoft.com/office/officeart/2005/8/layout/hierarchy1"/>
    <dgm:cxn modelId="{F654193B-634F-4675-877E-6D0644A628B5}" type="presOf" srcId="{6720D787-FF09-4CD5-A6A4-A3E657D96EB0}" destId="{386F0241-3718-4D8F-A9AA-4E634A18CBC7}" srcOrd="0" destOrd="0" presId="urn:microsoft.com/office/officeart/2005/8/layout/hierarchy1"/>
    <dgm:cxn modelId="{5638B372-B87A-4249-AF3F-98E0BEF0FB96}" type="presOf" srcId="{20D1CD62-4D4A-47DD-93B8-D996381056D6}" destId="{ACDCF47F-C83E-46A8-8752-269BE4D5B18C}" srcOrd="0" destOrd="0" presId="urn:microsoft.com/office/officeart/2005/8/layout/hierarchy1"/>
    <dgm:cxn modelId="{17BFB097-B069-451B-AA6D-45F173972CF9}" type="presOf" srcId="{7F4D122A-DACF-44D9-AEEA-30456BAAFA79}" destId="{DA85BA19-075C-4528-9DA2-3BF5765AD656}" srcOrd="0" destOrd="0" presId="urn:microsoft.com/office/officeart/2005/8/layout/hierarchy1"/>
    <dgm:cxn modelId="{A871DA7E-0BDB-4737-8337-A05409C54C12}" type="presOf" srcId="{57B63614-22C2-498B-99A1-07244CEE7847}" destId="{9CE582C2-469E-470B-8EAE-8E366B2E2118}" srcOrd="0" destOrd="0" presId="urn:microsoft.com/office/officeart/2005/8/layout/hierarchy1"/>
    <dgm:cxn modelId="{D4F3AEFF-B636-4C5C-B866-7F0C35C0DC19}" type="presParOf" srcId="{10342A69-4140-471A-A1BE-F076C7D96DF2}" destId="{DA04E176-4AB4-4BE2-8B72-B793A265AC3E}" srcOrd="0" destOrd="0" presId="urn:microsoft.com/office/officeart/2005/8/layout/hierarchy1"/>
    <dgm:cxn modelId="{DF27D0A3-F293-411E-9676-2A2ECE94E26F}" type="presParOf" srcId="{DA04E176-4AB4-4BE2-8B72-B793A265AC3E}" destId="{93014F89-ACEA-44CD-BC2C-2DA7FF117B9C}" srcOrd="0" destOrd="0" presId="urn:microsoft.com/office/officeart/2005/8/layout/hierarchy1"/>
    <dgm:cxn modelId="{4B13439A-7B4E-4498-95C7-13D74C87A243}" type="presParOf" srcId="{93014F89-ACEA-44CD-BC2C-2DA7FF117B9C}" destId="{C8EEC9C6-EFE7-4E80-8516-FD96AA7D2491}" srcOrd="0" destOrd="0" presId="urn:microsoft.com/office/officeart/2005/8/layout/hierarchy1"/>
    <dgm:cxn modelId="{C9F5A9BC-3E19-44A9-974F-B956335BA601}" type="presParOf" srcId="{93014F89-ACEA-44CD-BC2C-2DA7FF117B9C}" destId="{DA85BA19-075C-4528-9DA2-3BF5765AD656}" srcOrd="1" destOrd="0" presId="urn:microsoft.com/office/officeart/2005/8/layout/hierarchy1"/>
    <dgm:cxn modelId="{B0304B37-1EF4-41B4-9FDB-0419AEF93001}" type="presParOf" srcId="{DA04E176-4AB4-4BE2-8B72-B793A265AC3E}" destId="{0FEC50CD-6304-4219-9E60-B9B19BFAB0AA}" srcOrd="1" destOrd="0" presId="urn:microsoft.com/office/officeart/2005/8/layout/hierarchy1"/>
    <dgm:cxn modelId="{0C615203-E17E-486A-A122-22CA70D4404E}" type="presParOf" srcId="{0FEC50CD-6304-4219-9E60-B9B19BFAB0AA}" destId="{F041CEF5-4DC9-4F9B-9E16-B7C6545F5991}" srcOrd="0" destOrd="0" presId="urn:microsoft.com/office/officeart/2005/8/layout/hierarchy1"/>
    <dgm:cxn modelId="{1A537F50-3BE4-4B42-AE1F-E4C3F6606423}" type="presParOf" srcId="{0FEC50CD-6304-4219-9E60-B9B19BFAB0AA}" destId="{5E6C6E6C-2B64-48F3-9143-7D0B2382446A}" srcOrd="1" destOrd="0" presId="urn:microsoft.com/office/officeart/2005/8/layout/hierarchy1"/>
    <dgm:cxn modelId="{4EEE4BD5-7AE7-4D3E-8BE6-9D949AFB9827}" type="presParOf" srcId="{5E6C6E6C-2B64-48F3-9143-7D0B2382446A}" destId="{E174D4E7-E7CD-4177-99C1-8E214EF50B6B}" srcOrd="0" destOrd="0" presId="urn:microsoft.com/office/officeart/2005/8/layout/hierarchy1"/>
    <dgm:cxn modelId="{3F5ABB51-52F4-4D63-A7AA-DF3BFFDBB412}" type="presParOf" srcId="{E174D4E7-E7CD-4177-99C1-8E214EF50B6B}" destId="{112CDF0A-F5F1-4FDC-9782-756FB7EFD996}" srcOrd="0" destOrd="0" presId="urn:microsoft.com/office/officeart/2005/8/layout/hierarchy1"/>
    <dgm:cxn modelId="{3C078CB9-25E3-49A6-991C-6A94932F8CE4}" type="presParOf" srcId="{E174D4E7-E7CD-4177-99C1-8E214EF50B6B}" destId="{16FBEF4C-55AA-4FEB-BB5F-523F06D1A0EE}" srcOrd="1" destOrd="0" presId="urn:microsoft.com/office/officeart/2005/8/layout/hierarchy1"/>
    <dgm:cxn modelId="{68DA36FF-2206-4E38-913D-61D70CCAC4DB}" type="presParOf" srcId="{5E6C6E6C-2B64-48F3-9143-7D0B2382446A}" destId="{B72B4385-9F24-4EE8-82AA-306D02CD036A}" srcOrd="1" destOrd="0" presId="urn:microsoft.com/office/officeart/2005/8/layout/hierarchy1"/>
    <dgm:cxn modelId="{3C7EDEBE-2295-45A1-A3AC-439B84BC88BB}" type="presParOf" srcId="{B72B4385-9F24-4EE8-82AA-306D02CD036A}" destId="{75891452-21BF-4AF9-934E-3CC61BE83266}" srcOrd="0" destOrd="0" presId="urn:microsoft.com/office/officeart/2005/8/layout/hierarchy1"/>
    <dgm:cxn modelId="{317B4B39-059F-4BFA-B597-5DF9472F9996}" type="presParOf" srcId="{B72B4385-9F24-4EE8-82AA-306D02CD036A}" destId="{DBCD8897-27F6-4D72-8879-0D66A2734322}" srcOrd="1" destOrd="0" presId="urn:microsoft.com/office/officeart/2005/8/layout/hierarchy1"/>
    <dgm:cxn modelId="{9F533F53-E75E-4267-AB71-21B5F72FA27C}" type="presParOf" srcId="{DBCD8897-27F6-4D72-8879-0D66A2734322}" destId="{40EAB81A-399A-4C13-A742-BD7EBDF42F58}" srcOrd="0" destOrd="0" presId="urn:microsoft.com/office/officeart/2005/8/layout/hierarchy1"/>
    <dgm:cxn modelId="{B7165E85-67ED-4AC5-996D-8ABD378C5E0F}" type="presParOf" srcId="{40EAB81A-399A-4C13-A742-BD7EBDF42F58}" destId="{8E431A9C-E198-4F77-A6CF-20EEF5974BB8}" srcOrd="0" destOrd="0" presId="urn:microsoft.com/office/officeart/2005/8/layout/hierarchy1"/>
    <dgm:cxn modelId="{00FCEBD5-3A8A-402D-A75D-1C9A3BC04D1B}" type="presParOf" srcId="{40EAB81A-399A-4C13-A742-BD7EBDF42F58}" destId="{FA770D14-A92C-4F09-AF1E-A3D77F107ECF}" srcOrd="1" destOrd="0" presId="urn:microsoft.com/office/officeart/2005/8/layout/hierarchy1"/>
    <dgm:cxn modelId="{F1E59223-4FD7-4F76-A59A-455F4AE091B0}" type="presParOf" srcId="{DBCD8897-27F6-4D72-8879-0D66A2734322}" destId="{27514BD7-9FFA-4177-B14D-9A7676A3483C}" srcOrd="1" destOrd="0" presId="urn:microsoft.com/office/officeart/2005/8/layout/hierarchy1"/>
    <dgm:cxn modelId="{760EE17D-F248-4D4F-974A-E66FDA08A37A}" type="presParOf" srcId="{B72B4385-9F24-4EE8-82AA-306D02CD036A}" destId="{7971999C-5730-4235-93D0-149F01F462D3}" srcOrd="2" destOrd="0" presId="urn:microsoft.com/office/officeart/2005/8/layout/hierarchy1"/>
    <dgm:cxn modelId="{C8D33026-94AB-4A8E-9D1D-5BAD22397F63}" type="presParOf" srcId="{B72B4385-9F24-4EE8-82AA-306D02CD036A}" destId="{D5A6F1C9-486A-49AC-84C3-626DA09D66EA}" srcOrd="3" destOrd="0" presId="urn:microsoft.com/office/officeart/2005/8/layout/hierarchy1"/>
    <dgm:cxn modelId="{EE5A84AD-C766-4CD3-8556-DCF3CA745774}" type="presParOf" srcId="{D5A6F1C9-486A-49AC-84C3-626DA09D66EA}" destId="{FA3FF71A-838F-4575-B85A-605722154CC2}" srcOrd="0" destOrd="0" presId="urn:microsoft.com/office/officeart/2005/8/layout/hierarchy1"/>
    <dgm:cxn modelId="{6C2C73D2-21BB-4DC7-906A-1623D4656655}" type="presParOf" srcId="{FA3FF71A-838F-4575-B85A-605722154CC2}" destId="{E9EDB1D1-2116-45BD-A53F-6095D37722A0}" srcOrd="0" destOrd="0" presId="urn:microsoft.com/office/officeart/2005/8/layout/hierarchy1"/>
    <dgm:cxn modelId="{8A91A6B0-B289-413E-9A16-DA3AD2506428}" type="presParOf" srcId="{FA3FF71A-838F-4575-B85A-605722154CC2}" destId="{386F0241-3718-4D8F-A9AA-4E634A18CBC7}" srcOrd="1" destOrd="0" presId="urn:microsoft.com/office/officeart/2005/8/layout/hierarchy1"/>
    <dgm:cxn modelId="{264BCC0E-538B-4903-A99E-54B6629FA14C}" type="presParOf" srcId="{D5A6F1C9-486A-49AC-84C3-626DA09D66EA}" destId="{1B896757-DDC4-4B0E-8774-C907864E4AD8}" srcOrd="1" destOrd="0" presId="urn:microsoft.com/office/officeart/2005/8/layout/hierarchy1"/>
    <dgm:cxn modelId="{E851A66B-1A13-493A-AB39-E5BCF8CD8523}" type="presParOf" srcId="{0FEC50CD-6304-4219-9E60-B9B19BFAB0AA}" destId="{6E48500D-1078-444A-8139-614676894618}" srcOrd="2" destOrd="0" presId="urn:microsoft.com/office/officeart/2005/8/layout/hierarchy1"/>
    <dgm:cxn modelId="{B7B50965-49C6-442A-8F3B-781D94DADBA2}" type="presParOf" srcId="{0FEC50CD-6304-4219-9E60-B9B19BFAB0AA}" destId="{58EECE2E-2630-4FA5-BB85-6147DEB83A89}" srcOrd="3" destOrd="0" presId="urn:microsoft.com/office/officeart/2005/8/layout/hierarchy1"/>
    <dgm:cxn modelId="{62CB43EE-9F0E-48A0-9CA0-2276747ED191}" type="presParOf" srcId="{58EECE2E-2630-4FA5-BB85-6147DEB83A89}" destId="{672F2A95-6A58-4DED-A584-B080D75B0FA4}" srcOrd="0" destOrd="0" presId="urn:microsoft.com/office/officeart/2005/8/layout/hierarchy1"/>
    <dgm:cxn modelId="{3792D2E7-2667-4D6F-A73B-A2A1C3B65826}" type="presParOf" srcId="{672F2A95-6A58-4DED-A584-B080D75B0FA4}" destId="{752AA88D-C58D-4448-B979-C1155A1356FE}" srcOrd="0" destOrd="0" presId="urn:microsoft.com/office/officeart/2005/8/layout/hierarchy1"/>
    <dgm:cxn modelId="{75C0B9C1-1D25-4EAB-A691-4C3E0A662C00}" type="presParOf" srcId="{672F2A95-6A58-4DED-A584-B080D75B0FA4}" destId="{8E5B1B84-2401-4E8B-AB1B-ABC827F15D10}" srcOrd="1" destOrd="0" presId="urn:microsoft.com/office/officeart/2005/8/layout/hierarchy1"/>
    <dgm:cxn modelId="{E390649A-0CA8-439F-8E90-EEC00F166B08}" type="presParOf" srcId="{58EECE2E-2630-4FA5-BB85-6147DEB83A89}" destId="{EBD44AD4-9D73-4241-8D44-3C344427EC5D}" srcOrd="1" destOrd="0" presId="urn:microsoft.com/office/officeart/2005/8/layout/hierarchy1"/>
    <dgm:cxn modelId="{983CE733-0160-4C01-9105-0BFCDF2DD8E2}" type="presParOf" srcId="{0FEC50CD-6304-4219-9E60-B9B19BFAB0AA}" destId="{19779937-D819-4F78-B471-BFBD270D22B4}" srcOrd="4" destOrd="0" presId="urn:microsoft.com/office/officeart/2005/8/layout/hierarchy1"/>
    <dgm:cxn modelId="{985DD90C-CB2A-41E6-BD73-0B923434A28B}" type="presParOf" srcId="{0FEC50CD-6304-4219-9E60-B9B19BFAB0AA}" destId="{1860D847-BD19-4203-8E77-B4BE38D0F6B4}" srcOrd="5" destOrd="0" presId="urn:microsoft.com/office/officeart/2005/8/layout/hierarchy1"/>
    <dgm:cxn modelId="{B5453878-6567-4892-BCFC-5071B1E36C1A}" type="presParOf" srcId="{1860D847-BD19-4203-8E77-B4BE38D0F6B4}" destId="{A08ACCCA-33F4-4D8D-8D88-A77708A927E6}" srcOrd="0" destOrd="0" presId="urn:microsoft.com/office/officeart/2005/8/layout/hierarchy1"/>
    <dgm:cxn modelId="{FEA31177-8E51-40FC-8265-539D44101E10}" type="presParOf" srcId="{A08ACCCA-33F4-4D8D-8D88-A77708A927E6}" destId="{586CD220-F882-4D83-A3BD-0385E9038527}" srcOrd="0" destOrd="0" presId="urn:microsoft.com/office/officeart/2005/8/layout/hierarchy1"/>
    <dgm:cxn modelId="{92715130-4DAF-4CDF-BEF3-EB2D879F38EA}" type="presParOf" srcId="{A08ACCCA-33F4-4D8D-8D88-A77708A927E6}" destId="{99216E09-18CE-4465-A17B-95479898009B}" srcOrd="1" destOrd="0" presId="urn:microsoft.com/office/officeart/2005/8/layout/hierarchy1"/>
    <dgm:cxn modelId="{3249723A-95BE-4215-9B27-534ED2E40F12}" type="presParOf" srcId="{1860D847-BD19-4203-8E77-B4BE38D0F6B4}" destId="{090EB84B-1A5C-4740-BA16-69F338E7B14E}" srcOrd="1" destOrd="0" presId="urn:microsoft.com/office/officeart/2005/8/layout/hierarchy1"/>
    <dgm:cxn modelId="{50003E0D-6E5A-4959-8691-81BCFD38119D}" type="presParOf" srcId="{090EB84B-1A5C-4740-BA16-69F338E7B14E}" destId="{679B9622-E420-4AE6-8A5F-CD82C4257DCD}" srcOrd="0" destOrd="0" presId="urn:microsoft.com/office/officeart/2005/8/layout/hierarchy1"/>
    <dgm:cxn modelId="{687BC9DA-4EC0-4E9A-B85A-DBF9223C3A2D}" type="presParOf" srcId="{090EB84B-1A5C-4740-BA16-69F338E7B14E}" destId="{CB1A57CC-0B65-499F-9503-E70BF3242D14}" srcOrd="1" destOrd="0" presId="urn:microsoft.com/office/officeart/2005/8/layout/hierarchy1"/>
    <dgm:cxn modelId="{895FBB3D-CA75-4841-9FB0-498D4CF92E7C}" type="presParOf" srcId="{CB1A57CC-0B65-499F-9503-E70BF3242D14}" destId="{C8997A6A-D55A-47B5-BF41-30338A33C481}" srcOrd="0" destOrd="0" presId="urn:microsoft.com/office/officeart/2005/8/layout/hierarchy1"/>
    <dgm:cxn modelId="{C152FB86-346A-47F8-9E47-BF95C45BED17}" type="presParOf" srcId="{C8997A6A-D55A-47B5-BF41-30338A33C481}" destId="{3BCE6406-8898-4AC3-8887-A3437AE84C42}" srcOrd="0" destOrd="0" presId="urn:microsoft.com/office/officeart/2005/8/layout/hierarchy1"/>
    <dgm:cxn modelId="{BC2C0224-AB0B-4972-8D41-7E4BD62353E2}" type="presParOf" srcId="{C8997A6A-D55A-47B5-BF41-30338A33C481}" destId="{AD37AC9D-E2D3-4960-AA8A-21AB2667B724}" srcOrd="1" destOrd="0" presId="urn:microsoft.com/office/officeart/2005/8/layout/hierarchy1"/>
    <dgm:cxn modelId="{8090E3C0-220B-444A-882C-FF32653DCBE5}" type="presParOf" srcId="{CB1A57CC-0B65-499F-9503-E70BF3242D14}" destId="{FC2241D7-A861-44AA-9B9B-56A20208AA9C}" srcOrd="1" destOrd="0" presId="urn:microsoft.com/office/officeart/2005/8/layout/hierarchy1"/>
    <dgm:cxn modelId="{70E88F7F-F700-4E58-BAF3-9CC9AC6A0265}" type="presParOf" srcId="{090EB84B-1A5C-4740-BA16-69F338E7B14E}" destId="{B7B68D45-9308-48B8-AD31-FDA2696C877E}" srcOrd="2" destOrd="0" presId="urn:microsoft.com/office/officeart/2005/8/layout/hierarchy1"/>
    <dgm:cxn modelId="{F1A51CA0-C76D-4D27-B79E-C2E03F6B6DC4}" type="presParOf" srcId="{090EB84B-1A5C-4740-BA16-69F338E7B14E}" destId="{CD8C9FA3-5230-428D-9A63-BEC041D7E30B}" srcOrd="3" destOrd="0" presId="urn:microsoft.com/office/officeart/2005/8/layout/hierarchy1"/>
    <dgm:cxn modelId="{8BA24FEC-01D2-4200-97AA-B0E332574046}" type="presParOf" srcId="{CD8C9FA3-5230-428D-9A63-BEC041D7E30B}" destId="{7D0D0915-CDF0-4073-8083-C71FE2A4DB2F}" srcOrd="0" destOrd="0" presId="urn:microsoft.com/office/officeart/2005/8/layout/hierarchy1"/>
    <dgm:cxn modelId="{8A54EB19-8224-4896-A007-B33D92B642EA}" type="presParOf" srcId="{7D0D0915-CDF0-4073-8083-C71FE2A4DB2F}" destId="{8D0D395F-700E-4BD6-A377-1A7537E3AA8F}" srcOrd="0" destOrd="0" presId="urn:microsoft.com/office/officeart/2005/8/layout/hierarchy1"/>
    <dgm:cxn modelId="{868BDA25-F7F9-4EAE-8175-DE10D043187B}" type="presParOf" srcId="{7D0D0915-CDF0-4073-8083-C71FE2A4DB2F}" destId="{3833D06D-952A-486D-9309-3E5419699B77}" srcOrd="1" destOrd="0" presId="urn:microsoft.com/office/officeart/2005/8/layout/hierarchy1"/>
    <dgm:cxn modelId="{90B41BFC-7706-47B6-8FD6-9445261D8D17}" type="presParOf" srcId="{CD8C9FA3-5230-428D-9A63-BEC041D7E30B}" destId="{84C8E1AF-0224-43FD-B8FA-A1F06CDADCC1}" srcOrd="1" destOrd="0" presId="urn:microsoft.com/office/officeart/2005/8/layout/hierarchy1"/>
    <dgm:cxn modelId="{9A9E6800-4FF9-4F93-A4F5-3A351A6E58C3}" type="presParOf" srcId="{090EB84B-1A5C-4740-BA16-69F338E7B14E}" destId="{9CE582C2-469E-470B-8EAE-8E366B2E2118}" srcOrd="4" destOrd="0" presId="urn:microsoft.com/office/officeart/2005/8/layout/hierarchy1"/>
    <dgm:cxn modelId="{05EE9789-7887-40C1-8215-BE18CABF3796}" type="presParOf" srcId="{090EB84B-1A5C-4740-BA16-69F338E7B14E}" destId="{6B1B62F0-13AA-49B8-9A38-508EC8633B35}" srcOrd="5" destOrd="0" presId="urn:microsoft.com/office/officeart/2005/8/layout/hierarchy1"/>
    <dgm:cxn modelId="{94835055-B9EB-43C7-A0EA-45AE0B79ED14}" type="presParOf" srcId="{6B1B62F0-13AA-49B8-9A38-508EC8633B35}" destId="{5EE77ABC-6E9F-4AFD-9576-D9C58CB58160}" srcOrd="0" destOrd="0" presId="urn:microsoft.com/office/officeart/2005/8/layout/hierarchy1"/>
    <dgm:cxn modelId="{4C7E67A0-D889-4B5B-9E54-D93E0B671650}" type="presParOf" srcId="{5EE77ABC-6E9F-4AFD-9576-D9C58CB58160}" destId="{633F5061-98AC-4E53-B105-A8BF37A0B41A}" srcOrd="0" destOrd="0" presId="urn:microsoft.com/office/officeart/2005/8/layout/hierarchy1"/>
    <dgm:cxn modelId="{701D2FE2-9A52-4EFA-A00B-955D2CFF01EE}" type="presParOf" srcId="{5EE77ABC-6E9F-4AFD-9576-D9C58CB58160}" destId="{ACDCF47F-C83E-46A8-8752-269BE4D5B18C}" srcOrd="1" destOrd="0" presId="urn:microsoft.com/office/officeart/2005/8/layout/hierarchy1"/>
    <dgm:cxn modelId="{91313D34-5506-4E08-B4AF-C0DCF85F287F}" type="presParOf" srcId="{6B1B62F0-13AA-49B8-9A38-508EC8633B35}" destId="{276A149A-405E-40A4-8697-36ABDAECCEF4}" srcOrd="1" destOrd="0" presId="urn:microsoft.com/office/officeart/2005/8/layout/hierarchy1"/>
    <dgm:cxn modelId="{8F445022-1684-4769-BCD9-8BAF4BD67069}" type="presParOf" srcId="{0FEC50CD-6304-4219-9E60-B9B19BFAB0AA}" destId="{2973CCAE-4119-41FD-A06C-97C76DDEA046}" srcOrd="6" destOrd="0" presId="urn:microsoft.com/office/officeart/2005/8/layout/hierarchy1"/>
    <dgm:cxn modelId="{2762FC01-5E3A-4E7D-B9F7-B6A4E3868F2E}" type="presParOf" srcId="{0FEC50CD-6304-4219-9E60-B9B19BFAB0AA}" destId="{B3DFFE16-2EEA-4DB1-9723-D058764F94EB}" srcOrd="7" destOrd="0" presId="urn:microsoft.com/office/officeart/2005/8/layout/hierarchy1"/>
    <dgm:cxn modelId="{4F22F5C9-9E7C-4117-8D1C-E2D18BBB7EC2}" type="presParOf" srcId="{B3DFFE16-2EEA-4DB1-9723-D058764F94EB}" destId="{B919ED57-1715-4691-9DD4-59D65E2D0DFE}" srcOrd="0" destOrd="0" presId="urn:microsoft.com/office/officeart/2005/8/layout/hierarchy1"/>
    <dgm:cxn modelId="{870FDE8A-8AD7-421B-8B4A-CE44194E4398}" type="presParOf" srcId="{B919ED57-1715-4691-9DD4-59D65E2D0DFE}" destId="{D2AEA507-45F9-4483-8127-E5FD68F4042C}" srcOrd="0" destOrd="0" presId="urn:microsoft.com/office/officeart/2005/8/layout/hierarchy1"/>
    <dgm:cxn modelId="{5F85602C-CA37-490C-B379-F72C2E837A06}" type="presParOf" srcId="{B919ED57-1715-4691-9DD4-59D65E2D0DFE}" destId="{E39E4C28-717C-45FC-B597-98EC0B6E9637}" srcOrd="1" destOrd="0" presId="urn:microsoft.com/office/officeart/2005/8/layout/hierarchy1"/>
    <dgm:cxn modelId="{692C750E-76DA-40FA-9FA9-3CA4105F9C1B}" type="presParOf" srcId="{B3DFFE16-2EEA-4DB1-9723-D058764F94EB}" destId="{86855482-84BA-4EC6-B330-842B946E62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973CCAE-4119-41FD-A06C-97C76DDEA046}">
      <dsp:nvSpPr>
        <dsp:cNvPr id="0" name=""/>
        <dsp:cNvSpPr/>
      </dsp:nvSpPr>
      <dsp:spPr>
        <a:xfrm>
          <a:off x="4072744" y="1834188"/>
          <a:ext cx="2426241" cy="309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791"/>
              </a:lnTo>
              <a:lnTo>
                <a:pt x="2426241" y="204791"/>
              </a:lnTo>
              <a:lnTo>
                <a:pt x="2426241" y="3099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E582C2-469E-470B-8EAE-8E366B2E2118}">
      <dsp:nvSpPr>
        <dsp:cNvPr id="0" name=""/>
        <dsp:cNvSpPr/>
      </dsp:nvSpPr>
      <dsp:spPr>
        <a:xfrm>
          <a:off x="4473940" y="2878854"/>
          <a:ext cx="1643095" cy="336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105"/>
              </a:lnTo>
              <a:lnTo>
                <a:pt x="1643095" y="231105"/>
              </a:lnTo>
              <a:lnTo>
                <a:pt x="1643095" y="3362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B68D45-9308-48B8-AD31-FDA2696C877E}">
      <dsp:nvSpPr>
        <dsp:cNvPr id="0" name=""/>
        <dsp:cNvSpPr/>
      </dsp:nvSpPr>
      <dsp:spPr>
        <a:xfrm>
          <a:off x="4473940" y="2878854"/>
          <a:ext cx="255874" cy="336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105"/>
              </a:lnTo>
              <a:lnTo>
                <a:pt x="255874" y="231105"/>
              </a:lnTo>
              <a:lnTo>
                <a:pt x="255874" y="3362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9B9622-E420-4AE6-8A5F-CD82C4257DCD}">
      <dsp:nvSpPr>
        <dsp:cNvPr id="0" name=""/>
        <dsp:cNvSpPr/>
      </dsp:nvSpPr>
      <dsp:spPr>
        <a:xfrm>
          <a:off x="3342592" y="2878854"/>
          <a:ext cx="1131347" cy="336250"/>
        </a:xfrm>
        <a:custGeom>
          <a:avLst/>
          <a:gdLst/>
          <a:ahLst/>
          <a:cxnLst/>
          <a:rect l="0" t="0" r="0" b="0"/>
          <a:pathLst>
            <a:path>
              <a:moveTo>
                <a:pt x="1131347" y="0"/>
              </a:moveTo>
              <a:lnTo>
                <a:pt x="1131347" y="231105"/>
              </a:lnTo>
              <a:lnTo>
                <a:pt x="0" y="231105"/>
              </a:lnTo>
              <a:lnTo>
                <a:pt x="0" y="3362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779937-D819-4F78-B471-BFBD270D22B4}">
      <dsp:nvSpPr>
        <dsp:cNvPr id="0" name=""/>
        <dsp:cNvSpPr/>
      </dsp:nvSpPr>
      <dsp:spPr>
        <a:xfrm>
          <a:off x="4072744" y="1834188"/>
          <a:ext cx="401195" cy="323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95"/>
              </a:lnTo>
              <a:lnTo>
                <a:pt x="401195" y="218795"/>
              </a:lnTo>
              <a:lnTo>
                <a:pt x="401195" y="3239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48500D-1078-444A-8139-614676894618}">
      <dsp:nvSpPr>
        <dsp:cNvPr id="0" name=""/>
        <dsp:cNvSpPr/>
      </dsp:nvSpPr>
      <dsp:spPr>
        <a:xfrm>
          <a:off x="2786282" y="1834188"/>
          <a:ext cx="1286461" cy="330095"/>
        </a:xfrm>
        <a:custGeom>
          <a:avLst/>
          <a:gdLst/>
          <a:ahLst/>
          <a:cxnLst/>
          <a:rect l="0" t="0" r="0" b="0"/>
          <a:pathLst>
            <a:path>
              <a:moveTo>
                <a:pt x="1286461" y="0"/>
              </a:moveTo>
              <a:lnTo>
                <a:pt x="1286461" y="224950"/>
              </a:lnTo>
              <a:lnTo>
                <a:pt x="0" y="224950"/>
              </a:lnTo>
              <a:lnTo>
                <a:pt x="0" y="3300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1999C-5730-4235-93D0-149F01F462D3}">
      <dsp:nvSpPr>
        <dsp:cNvPr id="0" name=""/>
        <dsp:cNvSpPr/>
      </dsp:nvSpPr>
      <dsp:spPr>
        <a:xfrm>
          <a:off x="1261760" y="2885009"/>
          <a:ext cx="693610" cy="330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950"/>
              </a:lnTo>
              <a:lnTo>
                <a:pt x="693610" y="224950"/>
              </a:lnTo>
              <a:lnTo>
                <a:pt x="693610" y="3300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91452-21BF-4AF9-934E-3CC61BE83266}">
      <dsp:nvSpPr>
        <dsp:cNvPr id="0" name=""/>
        <dsp:cNvSpPr/>
      </dsp:nvSpPr>
      <dsp:spPr>
        <a:xfrm>
          <a:off x="568149" y="2885009"/>
          <a:ext cx="693610" cy="330095"/>
        </a:xfrm>
        <a:custGeom>
          <a:avLst/>
          <a:gdLst/>
          <a:ahLst/>
          <a:cxnLst/>
          <a:rect l="0" t="0" r="0" b="0"/>
          <a:pathLst>
            <a:path>
              <a:moveTo>
                <a:pt x="693610" y="0"/>
              </a:moveTo>
              <a:lnTo>
                <a:pt x="693610" y="224950"/>
              </a:lnTo>
              <a:lnTo>
                <a:pt x="0" y="224950"/>
              </a:lnTo>
              <a:lnTo>
                <a:pt x="0" y="3300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41CEF5-4DC9-4F9B-9E16-B7C6545F5991}">
      <dsp:nvSpPr>
        <dsp:cNvPr id="0" name=""/>
        <dsp:cNvSpPr/>
      </dsp:nvSpPr>
      <dsp:spPr>
        <a:xfrm>
          <a:off x="1261760" y="1834188"/>
          <a:ext cx="2810983" cy="330095"/>
        </a:xfrm>
        <a:custGeom>
          <a:avLst/>
          <a:gdLst/>
          <a:ahLst/>
          <a:cxnLst/>
          <a:rect l="0" t="0" r="0" b="0"/>
          <a:pathLst>
            <a:path>
              <a:moveTo>
                <a:pt x="2810983" y="0"/>
              </a:moveTo>
              <a:lnTo>
                <a:pt x="2810983" y="224950"/>
              </a:lnTo>
              <a:lnTo>
                <a:pt x="0" y="224950"/>
              </a:lnTo>
              <a:lnTo>
                <a:pt x="0" y="3300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EC9C6-EFE7-4E80-8516-FD96AA7D2491}">
      <dsp:nvSpPr>
        <dsp:cNvPr id="0" name=""/>
        <dsp:cNvSpPr/>
      </dsp:nvSpPr>
      <dsp:spPr>
        <a:xfrm>
          <a:off x="1564906" y="1245573"/>
          <a:ext cx="5015675" cy="588615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5BA19-075C-4528-9DA2-3BF5765AD656}">
      <dsp:nvSpPr>
        <dsp:cNvPr id="0" name=""/>
        <dsp:cNvSpPr/>
      </dsp:nvSpPr>
      <dsp:spPr>
        <a:xfrm>
          <a:off x="1691017" y="1365378"/>
          <a:ext cx="5015675" cy="588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2">
                  <a:lumMod val="50000"/>
                </a:schemeClr>
              </a:solidFill>
            </a:rPr>
            <a:t>«Бумеранг Добра!"</a:t>
          </a:r>
          <a:endParaRPr lang="ru-RU" sz="28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1691017" y="1365378"/>
        <a:ext cx="5015675" cy="588615"/>
      </dsp:txXfrm>
    </dsp:sp>
    <dsp:sp modelId="{112CDF0A-F5F1-4FDC-9782-756FB7EFD996}">
      <dsp:nvSpPr>
        <dsp:cNvPr id="0" name=""/>
        <dsp:cNvSpPr/>
      </dsp:nvSpPr>
      <dsp:spPr>
        <a:xfrm>
          <a:off x="675913" y="2164284"/>
          <a:ext cx="1171693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FBEF4C-55AA-4FEB-BB5F-523F06D1A0EE}">
      <dsp:nvSpPr>
        <dsp:cNvPr id="0" name=""/>
        <dsp:cNvSpPr/>
      </dsp:nvSpPr>
      <dsp:spPr>
        <a:xfrm>
          <a:off x="802024" y="2284090"/>
          <a:ext cx="1171693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2">
                  <a:lumMod val="50000"/>
                </a:schemeClr>
              </a:solidFill>
            </a:rPr>
            <a:t>"Новый дом" </a:t>
          </a:r>
        </a:p>
      </dsp:txBody>
      <dsp:txXfrm>
        <a:off x="802024" y="2284090"/>
        <a:ext cx="1171693" cy="720724"/>
      </dsp:txXfrm>
    </dsp:sp>
    <dsp:sp modelId="{8E431A9C-E198-4F77-A6CF-20EEF5974BB8}">
      <dsp:nvSpPr>
        <dsp:cNvPr id="0" name=""/>
        <dsp:cNvSpPr/>
      </dsp:nvSpPr>
      <dsp:spPr>
        <a:xfrm>
          <a:off x="650" y="3215104"/>
          <a:ext cx="1134999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70D14-A92C-4F09-AF1E-A3D77F107ECF}">
      <dsp:nvSpPr>
        <dsp:cNvPr id="0" name=""/>
        <dsp:cNvSpPr/>
      </dsp:nvSpPr>
      <dsp:spPr>
        <a:xfrm>
          <a:off x="126761" y="3334910"/>
          <a:ext cx="1134999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bg2">
                  <a:lumMod val="50000"/>
                </a:schemeClr>
              </a:solidFill>
            </a:rPr>
            <a:t>Патронаж за брошенными детьми в больнице</a:t>
          </a:r>
        </a:p>
      </dsp:txBody>
      <dsp:txXfrm>
        <a:off x="126761" y="3334910"/>
        <a:ext cx="1134999" cy="720724"/>
      </dsp:txXfrm>
    </dsp:sp>
    <dsp:sp modelId="{E9EDB1D1-2116-45BD-A53F-6095D37722A0}">
      <dsp:nvSpPr>
        <dsp:cNvPr id="0" name=""/>
        <dsp:cNvSpPr/>
      </dsp:nvSpPr>
      <dsp:spPr>
        <a:xfrm>
          <a:off x="1387871" y="3215104"/>
          <a:ext cx="1134999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F0241-3718-4D8F-A9AA-4E634A18CBC7}">
      <dsp:nvSpPr>
        <dsp:cNvPr id="0" name=""/>
        <dsp:cNvSpPr/>
      </dsp:nvSpPr>
      <dsp:spPr>
        <a:xfrm>
          <a:off x="1513982" y="3334910"/>
          <a:ext cx="1134999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bg2">
                  <a:lumMod val="50000"/>
                </a:schemeClr>
              </a:solidFill>
            </a:rPr>
            <a:t>Детский дом</a:t>
          </a:r>
        </a:p>
      </dsp:txBody>
      <dsp:txXfrm>
        <a:off x="1513982" y="3334910"/>
        <a:ext cx="1134999" cy="720724"/>
      </dsp:txXfrm>
    </dsp:sp>
    <dsp:sp modelId="{752AA88D-C58D-4448-B979-C1155A1356FE}">
      <dsp:nvSpPr>
        <dsp:cNvPr id="0" name=""/>
        <dsp:cNvSpPr/>
      </dsp:nvSpPr>
      <dsp:spPr>
        <a:xfrm>
          <a:off x="2099829" y="2164284"/>
          <a:ext cx="1372906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5B1B84-2401-4E8B-AB1B-ABC827F15D10}">
      <dsp:nvSpPr>
        <dsp:cNvPr id="0" name=""/>
        <dsp:cNvSpPr/>
      </dsp:nvSpPr>
      <dsp:spPr>
        <a:xfrm>
          <a:off x="2225940" y="2284090"/>
          <a:ext cx="1372906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2">
                  <a:lumMod val="50000"/>
                </a:schemeClr>
              </a:solidFill>
            </a:rPr>
            <a:t>"Милосердие"</a:t>
          </a:r>
        </a:p>
      </dsp:txBody>
      <dsp:txXfrm>
        <a:off x="2225940" y="2284090"/>
        <a:ext cx="1372906" cy="720724"/>
      </dsp:txXfrm>
    </dsp:sp>
    <dsp:sp modelId="{586CD220-F882-4D83-A3BD-0385E9038527}">
      <dsp:nvSpPr>
        <dsp:cNvPr id="0" name=""/>
        <dsp:cNvSpPr/>
      </dsp:nvSpPr>
      <dsp:spPr>
        <a:xfrm>
          <a:off x="3685643" y="2158129"/>
          <a:ext cx="1576593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216E09-18CE-4465-A17B-95479898009B}">
      <dsp:nvSpPr>
        <dsp:cNvPr id="0" name=""/>
        <dsp:cNvSpPr/>
      </dsp:nvSpPr>
      <dsp:spPr>
        <a:xfrm>
          <a:off x="3811754" y="2277935"/>
          <a:ext cx="1576593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2">
                  <a:lumMod val="50000"/>
                </a:schemeClr>
              </a:solidFill>
            </a:rPr>
            <a:t>"Пропаганда ЗОЖ"</a:t>
          </a:r>
        </a:p>
      </dsp:txBody>
      <dsp:txXfrm>
        <a:off x="3811754" y="2277935"/>
        <a:ext cx="1576593" cy="720724"/>
      </dsp:txXfrm>
    </dsp:sp>
    <dsp:sp modelId="{3BCE6406-8898-4AC3-8887-A3437AE84C42}">
      <dsp:nvSpPr>
        <dsp:cNvPr id="0" name=""/>
        <dsp:cNvSpPr/>
      </dsp:nvSpPr>
      <dsp:spPr>
        <a:xfrm>
          <a:off x="2775093" y="3215104"/>
          <a:ext cx="1134999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37AC9D-E2D3-4960-AA8A-21AB2667B724}">
      <dsp:nvSpPr>
        <dsp:cNvPr id="0" name=""/>
        <dsp:cNvSpPr/>
      </dsp:nvSpPr>
      <dsp:spPr>
        <a:xfrm>
          <a:off x="2901204" y="3334910"/>
          <a:ext cx="1134999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bg2">
                  <a:lumMod val="50000"/>
                </a:schemeClr>
              </a:solidFill>
            </a:rPr>
            <a:t>Школы</a:t>
          </a:r>
        </a:p>
      </dsp:txBody>
      <dsp:txXfrm>
        <a:off x="2901204" y="3334910"/>
        <a:ext cx="1134999" cy="720724"/>
      </dsp:txXfrm>
    </dsp:sp>
    <dsp:sp modelId="{8D0D395F-700E-4BD6-A377-1A7537E3AA8F}">
      <dsp:nvSpPr>
        <dsp:cNvPr id="0" name=""/>
        <dsp:cNvSpPr/>
      </dsp:nvSpPr>
      <dsp:spPr>
        <a:xfrm>
          <a:off x="4162314" y="3215104"/>
          <a:ext cx="1134999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3D06D-952A-486D-9309-3E5419699B77}">
      <dsp:nvSpPr>
        <dsp:cNvPr id="0" name=""/>
        <dsp:cNvSpPr/>
      </dsp:nvSpPr>
      <dsp:spPr>
        <a:xfrm>
          <a:off x="4288425" y="3334910"/>
          <a:ext cx="1134999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err="1">
              <a:solidFill>
                <a:schemeClr val="bg2">
                  <a:lumMod val="50000"/>
                </a:schemeClr>
              </a:solidFill>
            </a:rPr>
            <a:t>ССУЗы</a:t>
          </a:r>
          <a:endParaRPr lang="ru-RU" sz="10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4288425" y="3334910"/>
        <a:ext cx="1134999" cy="720724"/>
      </dsp:txXfrm>
    </dsp:sp>
    <dsp:sp modelId="{633F5061-98AC-4E53-B105-A8BF37A0B41A}">
      <dsp:nvSpPr>
        <dsp:cNvPr id="0" name=""/>
        <dsp:cNvSpPr/>
      </dsp:nvSpPr>
      <dsp:spPr>
        <a:xfrm>
          <a:off x="5549536" y="3215104"/>
          <a:ext cx="1134999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DCF47F-C83E-46A8-8752-269BE4D5B18C}">
      <dsp:nvSpPr>
        <dsp:cNvPr id="0" name=""/>
        <dsp:cNvSpPr/>
      </dsp:nvSpPr>
      <dsp:spPr>
        <a:xfrm>
          <a:off x="5675647" y="3334910"/>
          <a:ext cx="1134999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bg2">
                  <a:lumMod val="50000"/>
                </a:schemeClr>
              </a:solidFill>
            </a:rPr>
            <a:t>ВУЗы</a:t>
          </a:r>
        </a:p>
      </dsp:txBody>
      <dsp:txXfrm>
        <a:off x="5675647" y="3334910"/>
        <a:ext cx="1134999" cy="720724"/>
      </dsp:txXfrm>
    </dsp:sp>
    <dsp:sp modelId="{D2AEA507-45F9-4483-8127-E5FD68F4042C}">
      <dsp:nvSpPr>
        <dsp:cNvPr id="0" name=""/>
        <dsp:cNvSpPr/>
      </dsp:nvSpPr>
      <dsp:spPr>
        <a:xfrm>
          <a:off x="5649364" y="2144125"/>
          <a:ext cx="1699241" cy="7207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E4C28-717C-45FC-B597-98EC0B6E9637}">
      <dsp:nvSpPr>
        <dsp:cNvPr id="0" name=""/>
        <dsp:cNvSpPr/>
      </dsp:nvSpPr>
      <dsp:spPr>
        <a:xfrm>
          <a:off x="5775476" y="2263931"/>
          <a:ext cx="1699241" cy="720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2">
                  <a:lumMod val="50000"/>
                </a:schemeClr>
              </a:solidFill>
            </a:rPr>
            <a:t>Разовые благотворительные акции</a:t>
          </a:r>
        </a:p>
      </dsp:txBody>
      <dsp:txXfrm>
        <a:off x="5775476" y="2263931"/>
        <a:ext cx="1699241" cy="720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E6951-2EA0-4610-BED2-3FD58660D8FC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D7708-3BED-4E1A-A5B4-24AF8E8189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D7708-3BED-4E1A-A5B4-24AF8E818997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.jpeg"/><Relationship Id="rId7" Type="http://schemas.openxmlformats.org/officeDocument/2006/relationships/diagramData" Target="../diagrams/data1.xml"/><Relationship Id="rId12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8.jpeg"/><Relationship Id="rId5" Type="http://schemas.openxmlformats.org/officeDocument/2006/relationships/image" Target="../media/image6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5.jpeg"/><Relationship Id="rId9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2.jpe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jpe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.jpeg"/><Relationship Id="rId7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2.jpeg"/><Relationship Id="rId7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2.jpeg"/><Relationship Id="rId7" Type="http://schemas.openxmlformats.org/officeDocument/2006/relationships/image" Target="../media/image6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.jpeg"/><Relationship Id="rId9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6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2.jpeg"/><Relationship Id="rId7" Type="http://schemas.openxmlformats.org/officeDocument/2006/relationships/image" Target="../media/image7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8.jpeg"/><Relationship Id="rId5" Type="http://schemas.openxmlformats.org/officeDocument/2006/relationships/image" Target="../media/image6.jpeg"/><Relationship Id="rId10" Type="http://schemas.openxmlformats.org/officeDocument/2006/relationships/image" Target="../media/image73.jpeg"/><Relationship Id="rId4" Type="http://schemas.openxmlformats.org/officeDocument/2006/relationships/image" Target="../media/image5.jpeg"/><Relationship Id="rId9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2.jpeg"/><Relationship Id="rId7" Type="http://schemas.openxmlformats.org/officeDocument/2006/relationships/image" Target="../media/image7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8.jpeg"/><Relationship Id="rId5" Type="http://schemas.openxmlformats.org/officeDocument/2006/relationships/image" Target="../media/image6.jpeg"/><Relationship Id="rId10" Type="http://schemas.openxmlformats.org/officeDocument/2006/relationships/image" Target="../media/image77.jpeg"/><Relationship Id="rId4" Type="http://schemas.openxmlformats.org/officeDocument/2006/relationships/image" Target="../media/image5.jpeg"/><Relationship Id="rId9" Type="http://schemas.openxmlformats.org/officeDocument/2006/relationships/image" Target="../media/image7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8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81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8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84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85.jpeg"/><Relationship Id="rId9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87.jpeg"/><Relationship Id="rId10" Type="http://schemas.openxmlformats.org/officeDocument/2006/relationships/image" Target="../media/image8.jpeg"/><Relationship Id="rId4" Type="http://schemas.openxmlformats.org/officeDocument/2006/relationships/image" Target="../media/image86.jpeg"/><Relationship Id="rId9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2.jpeg"/><Relationship Id="rId7" Type="http://schemas.openxmlformats.org/officeDocument/2006/relationships/image" Target="../media/image88.jpeg"/><Relationship Id="rId12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92.jpeg"/><Relationship Id="rId5" Type="http://schemas.openxmlformats.org/officeDocument/2006/relationships/image" Target="../media/image6.jpeg"/><Relationship Id="rId10" Type="http://schemas.openxmlformats.org/officeDocument/2006/relationships/image" Target="../media/image91.jpeg"/><Relationship Id="rId4" Type="http://schemas.openxmlformats.org/officeDocument/2006/relationships/image" Target="../media/image5.jpeg"/><Relationship Id="rId9" Type="http://schemas.openxmlformats.org/officeDocument/2006/relationships/image" Target="../media/image90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2.jpeg"/><Relationship Id="rId7" Type="http://schemas.openxmlformats.org/officeDocument/2006/relationships/image" Target="../media/image9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8.jpeg"/><Relationship Id="rId4" Type="http://schemas.openxmlformats.org/officeDocument/2006/relationships/image" Target="../media/image5.jpeg"/><Relationship Id="rId9" Type="http://schemas.openxmlformats.org/officeDocument/2006/relationships/image" Target="../media/image9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2.jpeg"/><Relationship Id="rId7" Type="http://schemas.openxmlformats.org/officeDocument/2006/relationships/image" Target="../media/image9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8.jpeg"/><Relationship Id="rId4" Type="http://schemas.openxmlformats.org/officeDocument/2006/relationships/image" Target="../media/image5.jpeg"/><Relationship Id="rId9" Type="http://schemas.openxmlformats.org/officeDocument/2006/relationships/image" Target="../media/image98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99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0.jpeg"/><Relationship Id="rId7" Type="http://schemas.openxmlformats.org/officeDocument/2006/relationships/image" Target="../media/image10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11" Type="http://schemas.openxmlformats.org/officeDocument/2006/relationships/image" Target="../media/image8.jpeg"/><Relationship Id="rId5" Type="http://schemas.openxmlformats.org/officeDocument/2006/relationships/image" Target="../media/image101.jpe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10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2.jpeg"/><Relationship Id="rId7" Type="http://schemas.openxmlformats.org/officeDocument/2006/relationships/image" Target="../media/image10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8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2.jpeg"/><Relationship Id="rId7" Type="http://schemas.openxmlformats.org/officeDocument/2006/relationships/image" Target="../media/image10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8.jpeg"/><Relationship Id="rId4" Type="http://schemas.openxmlformats.org/officeDocument/2006/relationships/image" Target="../media/image5.jpeg"/><Relationship Id="rId9" Type="http://schemas.openxmlformats.org/officeDocument/2006/relationships/image" Target="../media/image11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2.jpeg"/><Relationship Id="rId7" Type="http://schemas.openxmlformats.org/officeDocument/2006/relationships/image" Target="../media/image1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8.jpeg"/><Relationship Id="rId5" Type="http://schemas.openxmlformats.org/officeDocument/2006/relationships/image" Target="../media/image6.jpeg"/><Relationship Id="rId10" Type="http://schemas.openxmlformats.org/officeDocument/2006/relationships/image" Target="../media/image115.jpeg"/><Relationship Id="rId4" Type="http://schemas.openxmlformats.org/officeDocument/2006/relationships/image" Target="../media/image5.jpeg"/><Relationship Id="rId9" Type="http://schemas.openxmlformats.org/officeDocument/2006/relationships/image" Target="../media/image114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1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2.jpeg"/><Relationship Id="rId7" Type="http://schemas.openxmlformats.org/officeDocument/2006/relationships/image" Target="../media/image117.jpeg"/><Relationship Id="rId12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1.jpeg"/><Relationship Id="rId5" Type="http://schemas.openxmlformats.org/officeDocument/2006/relationships/image" Target="../media/image6.jpeg"/><Relationship Id="rId10" Type="http://schemas.openxmlformats.org/officeDocument/2006/relationships/image" Target="../media/image120.jpeg"/><Relationship Id="rId4" Type="http://schemas.openxmlformats.org/officeDocument/2006/relationships/image" Target="../media/image5.jpeg"/><Relationship Id="rId9" Type="http://schemas.openxmlformats.org/officeDocument/2006/relationships/image" Target="../media/image119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2.jpeg"/><Relationship Id="rId7" Type="http://schemas.openxmlformats.org/officeDocument/2006/relationships/image" Target="../media/image122.jpeg"/><Relationship Id="rId12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6.jpeg"/><Relationship Id="rId5" Type="http://schemas.openxmlformats.org/officeDocument/2006/relationships/image" Target="../media/image6.jpeg"/><Relationship Id="rId10" Type="http://schemas.openxmlformats.org/officeDocument/2006/relationships/image" Target="../media/image125.png"/><Relationship Id="rId4" Type="http://schemas.openxmlformats.org/officeDocument/2006/relationships/image" Target="../media/image5.jpeg"/><Relationship Id="rId9" Type="http://schemas.openxmlformats.org/officeDocument/2006/relationships/image" Target="../media/image12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12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31.jpeg"/><Relationship Id="rId5" Type="http://schemas.openxmlformats.org/officeDocument/2006/relationships/image" Target="../media/image5.jpeg"/><Relationship Id="rId10" Type="http://schemas.openxmlformats.org/officeDocument/2006/relationships/image" Target="../media/image130.jpeg"/><Relationship Id="rId4" Type="http://schemas.openxmlformats.org/officeDocument/2006/relationships/image" Target="../media/image127.jpeg"/><Relationship Id="rId9" Type="http://schemas.openxmlformats.org/officeDocument/2006/relationships/image" Target="../media/image129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image" Target="../media/image2.jpeg"/><Relationship Id="rId7" Type="http://schemas.openxmlformats.org/officeDocument/2006/relationships/image" Target="../media/image1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8.jpeg"/><Relationship Id="rId4" Type="http://schemas.openxmlformats.org/officeDocument/2006/relationships/image" Target="../media/image5.jpeg"/><Relationship Id="rId9" Type="http://schemas.openxmlformats.org/officeDocument/2006/relationships/image" Target="../media/image134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3" Type="http://schemas.openxmlformats.org/officeDocument/2006/relationships/image" Target="../media/image2.jpeg"/><Relationship Id="rId7" Type="http://schemas.openxmlformats.org/officeDocument/2006/relationships/image" Target="../media/image1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8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_______Microsoft_Office_PowerPoint_97-20031.ppt"/><Relationship Id="rId3" Type="http://schemas.openxmlformats.org/officeDocument/2006/relationships/image" Target="../media/image1.jpeg"/><Relationship Id="rId7" Type="http://schemas.openxmlformats.org/officeDocument/2006/relationships/image" Target="../media/image14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9.png"/><Relationship Id="rId5" Type="http://schemas.openxmlformats.org/officeDocument/2006/relationships/image" Target="../media/image138.jpeg"/><Relationship Id="rId4" Type="http://schemas.openxmlformats.org/officeDocument/2006/relationships/image" Target="../media/image2.jpeg"/><Relationship Id="rId9" Type="http://schemas.openxmlformats.org/officeDocument/2006/relationships/image" Target="../media/image141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eg"/><Relationship Id="rId3" Type="http://schemas.openxmlformats.org/officeDocument/2006/relationships/image" Target="../media/image2.jpeg"/><Relationship Id="rId7" Type="http://schemas.openxmlformats.org/officeDocument/2006/relationships/image" Target="../media/image1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Relationship Id="rId9" Type="http://schemas.openxmlformats.org/officeDocument/2006/relationships/image" Target="../media/image14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47664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195736" y="332656"/>
            <a:ext cx="42484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ГАОУ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СПО РТ </a:t>
            </a:r>
          </a:p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«Нижнекамский медицинский колледж»</a:t>
            </a:r>
          </a:p>
        </p:txBody>
      </p:sp>
      <p:pic>
        <p:nvPicPr>
          <p:cNvPr id="10" name="Picture 5" descr="F:\Гулия Лига Студентов\эмблем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32655"/>
            <a:ext cx="2232248" cy="84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85918" y="1412776"/>
            <a:ext cx="6786610" cy="30469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Социальный проект</a:t>
            </a:r>
            <a:r>
              <a:rPr lang="ru-RU" sz="48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: </a:t>
            </a:r>
          </a:p>
          <a:p>
            <a:pPr algn="ctr">
              <a:defRPr/>
            </a:pPr>
            <a:r>
              <a:rPr lang="ru-RU" sz="48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«Бумеранг добра!» </a:t>
            </a:r>
          </a:p>
          <a:p>
            <a:pPr algn="ctr">
              <a:defRPr/>
            </a:pPr>
            <a:r>
              <a:rPr lang="ru-RU" sz="48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 рамках  проекта</a:t>
            </a:r>
          </a:p>
          <a:p>
            <a:pPr algn="ctr">
              <a:defRPr/>
            </a:pPr>
            <a:r>
              <a:rPr lang="ru-RU" sz="48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«Самостоятельные дети»</a:t>
            </a:r>
            <a:endParaRPr lang="ru-RU" sz="48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1785918" y="5929330"/>
            <a:ext cx="55370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Руководитель </a:t>
            </a:r>
            <a:r>
              <a:rPr lang="ru-RU" sz="3200" b="1" dirty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проекта Г.Садыкова</a:t>
            </a:r>
          </a:p>
        </p:txBody>
      </p:sp>
      <p:pic>
        <p:nvPicPr>
          <p:cNvPr id="1029" name="Picture 5" descr="http://hozna.ru/wp-content/uploads/2012/04/boomerang1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121595">
            <a:off x="174576" y="2532036"/>
            <a:ext cx="2825487" cy="2825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824028" y="-2583668"/>
            <a:ext cx="1152128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3" name="TextBox 22"/>
          <p:cNvSpPr txBox="1"/>
          <p:nvPr/>
        </p:nvSpPr>
        <p:spPr>
          <a:xfrm rot="21420440">
            <a:off x="1999998" y="1908055"/>
            <a:ext cx="55154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«</a:t>
            </a:r>
            <a:r>
              <a:rPr lang="ru-RU" sz="3200" b="1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Добро – это бумеранг! Оно всегда возвращается обратно! Проект называется  «Бумеранг Добра!»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С большой командой волонтеров  мы дарим людям счастье! Чем чаще мы делаем во благо окружающих, тем больше добра мы получаем в ответ! »</a:t>
            </a:r>
            <a:endParaRPr lang="ru-RU" sz="3200" b="1" dirty="0">
              <a:ln w="10541" cmpd="sng">
                <a:solidFill>
                  <a:schemeClr val="accent6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436304" y="188640"/>
            <a:ext cx="546335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«Бумеранг добра!»</a:t>
            </a:r>
            <a:endParaRPr lang="ru-RU" sz="60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pic>
        <p:nvPicPr>
          <p:cNvPr id="11" name="Рисунок 10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123728" y="332656"/>
            <a:ext cx="64807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Направления 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деятельности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1547664" y="1196752"/>
          <a:ext cx="7596336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Рисунок 8" descr="C:\Users\Samsung\Desktop\Ё\фото\нсс\добрые бумажки\qM6ERJKc1FY.jpg"/>
          <p:cNvPicPr/>
          <p:nvPr/>
        </p:nvPicPr>
        <p:blipFill>
          <a:blip r:embed="rId11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644008" y="-2403648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763688" y="1988840"/>
            <a:ext cx="714375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формирование  потребности у школьников и студентов быть здоровыми;</a:t>
            </a: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оказание психологической помощи подросткам, оказавшимся в трудной жизненной ситуации;</a:t>
            </a: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обучение  школьников и студентов навыкам оказания первой неотложной помощи по реанимации при чрезвычайных ситуациях;</a:t>
            </a: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использование свободного времени студентов НМК  с пользой. 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728" y="332656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Задачи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0" name="Рисунок 9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195736" y="2151727"/>
            <a:ext cx="642367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3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сохранение здоровья  населения разных возрастных групп Нижнекамского муниципального района и районов Республики Татарстан </a:t>
            </a:r>
            <a:endParaRPr lang="ru-RU" sz="32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endParaRPr lang="ru-RU" sz="3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8728" y="260648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Цель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Рисунок 8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D:\Фото 2011-2012\имею право знать\100_3041.JPG"/>
          <p:cNvPicPr>
            <a:picLocks noChangeAspect="1" noChangeArrowheads="1"/>
          </p:cNvPicPr>
          <p:nvPr/>
        </p:nvPicPr>
        <p:blipFill>
          <a:blip r:embed="rId3" cstate="print"/>
          <a:srcRect r="18722"/>
          <a:stretch>
            <a:fillRect/>
          </a:stretch>
        </p:blipFill>
        <p:spPr bwMode="auto">
          <a:xfrm rot="21332337">
            <a:off x="2680334" y="4066690"/>
            <a:ext cx="1472021" cy="2415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5" descr="F:\Фото 1\SSA500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563136">
            <a:off x="6260580" y="2797281"/>
            <a:ext cx="3079039" cy="2136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214546" y="1214422"/>
            <a:ext cx="494974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 eaLnBrk="0" hangingPunct="0">
              <a:buFont typeface="Wingdings" pitchFamily="2" charset="2"/>
              <a:buChar char="Ø"/>
              <a:tabLst>
                <a:tab pos="342900" algn="l"/>
              </a:tabLs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Направление «Пропаганда ЗОЖ»: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- привитие школьникам, студентам потребности в здоровом образе жизни;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864206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Цель проекта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«Бумеранг Добра!»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5" name="Picture 8" descr="D:\фотки\100_1762.JPG"/>
          <p:cNvPicPr>
            <a:picLocks noChangeAspect="1" noChangeArrowheads="1"/>
          </p:cNvPicPr>
          <p:nvPr/>
        </p:nvPicPr>
        <p:blipFill>
          <a:blip r:embed="rId6" cstate="print"/>
          <a:srcRect l="3283" t="17101" r="30608" b="8847"/>
          <a:stretch>
            <a:fillRect/>
          </a:stretch>
        </p:blipFill>
        <p:spPr bwMode="auto">
          <a:xfrm rot="21083846">
            <a:off x="4617364" y="4074186"/>
            <a:ext cx="1384196" cy="1054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 descr="D:\Фото 2011-2012\имею право знать\100_305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52838">
            <a:off x="5683453" y="4558000"/>
            <a:ext cx="1368152" cy="1026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1785918" y="2708920"/>
            <a:ext cx="53063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Char char="-"/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разъяснение  способов  профилактики </a:t>
            </a:r>
          </a:p>
          <a:p>
            <a:pPr algn="ctr">
              <a:buFontTx/>
              <a:buChar char="-"/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различных инфекций</a:t>
            </a:r>
            <a:endParaRPr lang="ru-RU" sz="2400" dirty="0"/>
          </a:p>
        </p:txBody>
      </p:sp>
      <p:pic>
        <p:nvPicPr>
          <p:cNvPr id="17" name="Рисунок 16" descr="C:\Users\Samsung\Desktop\Ё\фото\след\_PnTuz8qaWM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10566" r="5281"/>
          <a:stretch/>
        </p:blipFill>
        <p:spPr bwMode="auto">
          <a:xfrm rot="20675370">
            <a:off x="221590" y="4965197"/>
            <a:ext cx="2106174" cy="16424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pic>
        <p:nvPicPr>
          <p:cNvPr id="20" name="Рисунок 19" descr="C:\Users\Samsung\Desktop\Ё\фото\Православная молодежная группа Нижнекамского Благочиния\17-19 мая конференция))\Новая папка\IMG_5119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4365" r="7540"/>
          <a:stretch/>
        </p:blipFill>
        <p:spPr bwMode="auto">
          <a:xfrm rot="21256182">
            <a:off x="73732" y="374599"/>
            <a:ext cx="1858719" cy="1569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pic>
        <p:nvPicPr>
          <p:cNvPr id="21" name="Рисунок 20" descr="C:\Users\Samsung\Desktop\Ё\фото\нсс\добрые бумажки\qM6ERJKc1FY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744149">
            <a:off x="6786578" y="5000636"/>
            <a:ext cx="2052763" cy="1571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 descr="C:\Users\Samsung\Desktop\Ё\фото\нсс\2-5 мая Весенний слет лидеров студенческого самоуправления РТ\_jqYWv9MpWk.jpg"/>
          <p:cNvPicPr/>
          <p:nvPr/>
        </p:nvPicPr>
        <p:blipFill>
          <a:blip r:embed="rId11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1069174">
            <a:off x="129629" y="2804469"/>
            <a:ext cx="2203417" cy="1370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 descr="C:\Users\Samsung\Desktop\Ё\фото\ForWard\ВНД 2013\IMG_4770.JPG"/>
          <p:cNvPicPr/>
          <p:nvPr/>
        </p:nvPicPr>
        <p:blipFill>
          <a:blip r:embed="rId1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463748">
            <a:off x="4357686" y="5357826"/>
            <a:ext cx="1857388" cy="1228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123728" y="116632"/>
            <a:ext cx="7020272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Механизм набора добровольцев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51720" y="2132856"/>
            <a:ext cx="66437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cs typeface="Times New Roman" pitchFamily="18" charset="0"/>
              </a:rPr>
              <a:t>презентация деятельности волонтеров различных направлений деятельности;</a:t>
            </a: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cs typeface="Times New Roman" pitchFamily="18" charset="0"/>
              </a:rPr>
              <a:t>вовлечение новичков в благотворительную деятельность через разовые акции;</a:t>
            </a: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cs typeface="Times New Roman" pitchFamily="18" charset="0"/>
              </a:rPr>
              <a:t>выдвижение активных волонтеров на участие в различных конкурсах -как действенный пример высокой социализации и личного успеха для новичков.</a:t>
            </a:r>
          </a:p>
        </p:txBody>
      </p:sp>
      <p:pic>
        <p:nvPicPr>
          <p:cNvPr id="10" name="Рисунок 9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763688" y="1772816"/>
            <a:ext cx="714375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современная ситуация требует от студенческой молодежи все большей творческой инициативы и активности для создания комфортных жизненных условий, как для себя так и для окружающих, пригодных для реализации их потенциала;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утрата способности населения к  милосердию,  материнству, отцовству;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дефицит уважения и внимания к пожилым людям со стороны молодежи;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728" y="428604"/>
            <a:ext cx="7715272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Актуальность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0" name="Рисунок 9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2483768" y="1844824"/>
            <a:ext cx="59046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увеличение числа брошенных детей и одиноких пожилых людей, оставшихся без внимания и попечения;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утрата связи между поколениями;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рост контингента населения, которые не отказались бы от таких  квалифицированных безвозмездных услуг;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пренебрежение населения свои здоровьем.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728" y="428604"/>
            <a:ext cx="7715272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Актуальность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0" name="Рисунок 9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00166" y="260648"/>
            <a:ext cx="764383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tabLst>
                <a:tab pos="342900" algn="l"/>
              </a:tabLst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Новизна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2123728" y="1844824"/>
            <a:ext cx="614362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  расширение  направлений социальной деятельности студентов;</a:t>
            </a:r>
          </a:p>
          <a:p>
            <a:pPr algn="ctr">
              <a:buFont typeface="Wingdings" pitchFamily="2" charset="2"/>
              <a:buChar char="v"/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     присутствие элемента самовоспитания для самих организаторов и участников социальных акций и мероприятий;</a:t>
            </a:r>
          </a:p>
          <a:p>
            <a:pPr algn="ctr">
              <a:buFont typeface="Wingdings" pitchFamily="2" charset="2"/>
              <a:buChar char="v"/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     позитивный пример сверстников, представляющих социальный опыт детям, школьникам и студентам;</a:t>
            </a:r>
          </a:p>
          <a:p>
            <a:pPr algn="ctr">
              <a:buFont typeface="Wingdings" pitchFamily="2" charset="2"/>
              <a:buChar char="v"/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 регистрация на сайте волонтеров.</a:t>
            </a:r>
          </a:p>
        </p:txBody>
      </p:sp>
      <p:pic>
        <p:nvPicPr>
          <p:cNvPr id="10" name="Рисунок 9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19672" y="1388096"/>
            <a:ext cx="7416824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экономическая </a:t>
            </a: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выгода в виде экономии заработанной платы для  партнеров, так как помощь оказывается безвозмездно;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Arial" pitchFamily="34" charset="0"/>
              <a:buChar char="•"/>
              <a:tabLst>
                <a:tab pos="342900" algn="l"/>
              </a:tabLst>
            </a:pPr>
            <a:r>
              <a:rPr lang="ru-RU" sz="2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более </a:t>
            </a: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тщательный уход за детьми, оставленными родителями;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Arial" pitchFamily="34" charset="0"/>
              <a:buChar char="•"/>
              <a:tabLst>
                <a:tab pos="342900" algn="l"/>
              </a:tabLst>
            </a:pP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частые прогулки на свежем воздухе;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tabLst>
                <a:tab pos="342900" algn="l"/>
              </a:tabLst>
            </a:pP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воспитание через общение, расширение кругозора через экскурсии, совместную творческую деятельность;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Arial" pitchFamily="34" charset="0"/>
              <a:buChar char="•"/>
              <a:tabLst>
                <a:tab pos="342900" algn="l"/>
              </a:tabLst>
            </a:pP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душевное тепло так необходимое одиноким детям и взрослым;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Arial" pitchFamily="34" charset="0"/>
              <a:buChar char="•"/>
              <a:tabLst>
                <a:tab pos="342900" algn="l"/>
              </a:tabLst>
            </a:pPr>
            <a:r>
              <a:rPr lang="ru-RU" sz="2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неподдельное </a:t>
            </a: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внимание к проблемам и посильное участие в их решении;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Arial" pitchFamily="34" charset="0"/>
              <a:buChar char="•"/>
              <a:tabLst>
                <a:tab pos="342900" algn="l"/>
              </a:tabLst>
            </a:pP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массаж и ЛФК (лечебная физкультура по назначению врача);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Arial" pitchFamily="34" charset="0"/>
              <a:buChar char="•"/>
              <a:tabLst>
                <a:tab pos="342900" algn="l"/>
              </a:tabLst>
            </a:pP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кормление грудных детей, пожилых тяжелобольных инвалидов;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привитие </a:t>
            </a: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навыков заботы о своем здоровье;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качественная </a:t>
            </a: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доврачебная помощь при чрезвычайных ситуациях;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342900" algn="l"/>
              </a:tabLst>
            </a:pPr>
            <a:r>
              <a:rPr lang="ru-RU" sz="2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улучшение </a:t>
            </a:r>
            <a:r>
              <a:rPr lang="ru-RU" sz="22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качества жизни детей, оставленных родителями и одиноких пожилых людей.</a:t>
            </a:r>
            <a:endParaRPr lang="ru-RU" sz="2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404664"/>
            <a:ext cx="712879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tabLst>
                <a:tab pos="342900" algn="l"/>
              </a:tabLst>
            </a:pP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Эффективность проекта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0" name="Рисунок 9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123728" y="332656"/>
            <a:ext cx="648072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Состав участников проекта «Бумеранг добра»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1714489"/>
            <a:ext cx="8215370" cy="6370975"/>
          </a:xfrm>
          <a:prstGeom prst="rect">
            <a:avLst/>
          </a:prstGeom>
          <a:noFill/>
        </p:spPr>
        <p:txBody>
          <a:bodyPr wrap="square" numCol="2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Садыкова Г.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Фахретдинов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Ф.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Низамова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Л.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Сулейманова Г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Васильева 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Бондарева Т.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Юнусова Л.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Каримова З.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Мишина С.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Газизова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Г.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Герасимова А.</a:t>
            </a:r>
          </a:p>
          <a:p>
            <a:pPr algn="ctr"/>
            <a:endParaRPr lang="ru-RU" sz="2400" b="1" spc="50" dirty="0" smtClean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2400" b="1" spc="50" dirty="0" smtClean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2400" b="1" spc="50" dirty="0" smtClean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2400" b="1" spc="50" dirty="0" smtClean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2400" b="1" spc="50" dirty="0" smtClean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2400" b="1" spc="50" dirty="0" smtClean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Валиуллина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Валиуллина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Нургатина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Низамова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Хабибуллина Р.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Халикова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Г.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Зуйков Д.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Чукина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Николаева Ю.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Хамитова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Д.</a:t>
            </a:r>
          </a:p>
          <a:p>
            <a:pPr algn="ctr"/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Сазонова К.</a:t>
            </a:r>
          </a:p>
          <a:p>
            <a:pPr algn="ctr"/>
            <a:r>
              <a:rPr lang="ru-RU" sz="2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Шириазданова</a:t>
            </a:r>
            <a:r>
              <a:rPr lang="ru-RU" sz="2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А.</a:t>
            </a:r>
          </a:p>
          <a:p>
            <a:pPr algn="ctr"/>
            <a:endParaRPr lang="ru-RU" sz="2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071670" y="0"/>
            <a:ext cx="648072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Состав участников проекта «Бумеранг добра»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571668" y="1571612"/>
            <a:ext cx="9501222" cy="5232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                               Волонтеры Универсиады2013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28860" y="2071678"/>
            <a:ext cx="5357850" cy="45005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Хрисанова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Г.А.</a:t>
            </a:r>
          </a:p>
          <a:p>
            <a:pPr algn="ctr"/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Бондарева 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Т.</a:t>
            </a:r>
          </a:p>
          <a:p>
            <a:pPr algn="ctr"/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Гаврилова А.</a:t>
            </a:r>
          </a:p>
          <a:p>
            <a:pPr algn="ctr"/>
            <a:r>
              <a:rPr lang="ru-RU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Газизова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Г.</a:t>
            </a:r>
          </a:p>
          <a:p>
            <a:pPr algn="ctr"/>
            <a:r>
              <a:rPr lang="ru-RU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Голякова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Ю.</a:t>
            </a:r>
          </a:p>
          <a:p>
            <a:pPr algn="ctr"/>
            <a:r>
              <a:rPr lang="ru-RU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Зарипова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Д.</a:t>
            </a:r>
          </a:p>
          <a:p>
            <a:pPr algn="ctr"/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Зуйков Д.</a:t>
            </a:r>
          </a:p>
          <a:p>
            <a:pPr algn="ctr"/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Кондратьева П.</a:t>
            </a:r>
          </a:p>
          <a:p>
            <a:pPr algn="ctr"/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Мурадян Д.</a:t>
            </a:r>
          </a:p>
          <a:p>
            <a:pPr algn="ctr"/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Савельева В.</a:t>
            </a:r>
          </a:p>
          <a:p>
            <a:pPr algn="ctr"/>
            <a:r>
              <a:rPr lang="ru-RU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Чекушкина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А.</a:t>
            </a:r>
          </a:p>
          <a:p>
            <a:pPr algn="ctr"/>
            <a:r>
              <a:rPr lang="ru-RU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Я</a:t>
            </a:r>
            <a:r>
              <a:rPr lang="ru-RU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руллина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123728" y="332656"/>
            <a:ext cx="64807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Акции «Бумеранг добра»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43009" name="Picture 1" descr="C:\Documents and Settings\Владелец\Рабочий стол\ВР 2012-2013\флешмоб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4214818"/>
            <a:ext cx="3286148" cy="219257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1571612"/>
            <a:ext cx="1643074" cy="219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/>
          <a:srcRect l="6818" t="21213" r="11364"/>
          <a:stretch>
            <a:fillRect/>
          </a:stretch>
        </p:blipFill>
        <p:spPr bwMode="auto">
          <a:xfrm>
            <a:off x="571472" y="1714488"/>
            <a:ext cx="2928926" cy="2115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/>
          <a:srcRect t="14617"/>
          <a:stretch>
            <a:fillRect/>
          </a:stretch>
        </p:blipFill>
        <p:spPr bwMode="auto">
          <a:xfrm>
            <a:off x="3714744" y="1857364"/>
            <a:ext cx="3286148" cy="187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8"/>
          <a:srcRect l="14590" t="8747" r="15370" b="8162"/>
          <a:stretch>
            <a:fillRect/>
          </a:stretch>
        </p:blipFill>
        <p:spPr bwMode="auto">
          <a:xfrm>
            <a:off x="5500694" y="4286256"/>
            <a:ext cx="2616887" cy="207170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4" name="TextBox 13"/>
          <p:cNvSpPr txBox="1"/>
          <p:nvPr/>
        </p:nvSpPr>
        <p:spPr>
          <a:xfrm>
            <a:off x="1000100" y="3857628"/>
            <a:ext cx="2685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Акция «Белая ромашка»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643438" y="3857628"/>
            <a:ext cx="1478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Добросессия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072330" y="3857628"/>
            <a:ext cx="1771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Веселые старты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214678" y="6488668"/>
            <a:ext cx="2749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Фестиваль добровольцев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428728" y="260648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Рисунок 8" descr="C:\Users\Samsung\Desktop\Ё\портфолио\23.09кросс наций\IMG_131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r="19841"/>
          <a:stretch/>
        </p:blipFill>
        <p:spPr bwMode="auto">
          <a:xfrm>
            <a:off x="857224" y="857232"/>
            <a:ext cx="3214710" cy="285752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10" name="Рисунок 9" descr="C:\Users\Samsung\Desktop\Ё\портфолио\3.10 пожилого человека\P1060090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071546"/>
            <a:ext cx="3571900" cy="250033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1" name="Рисунок 10" descr="C:\Users\Samsung\Desktop\Ё\портфолио\26-28 .10лагерь\rN-4B9g3wgA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57224" y="4143380"/>
            <a:ext cx="3143272" cy="21431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2" name="Рисунок 11" descr="C:\Users\Samsung\Desktop\Ё\портфолио\18.11 дтп\B2qEuAKKWXI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429256" y="4000504"/>
            <a:ext cx="2898364" cy="200026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428728" y="3786190"/>
            <a:ext cx="1432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Кросс наций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72198" y="3643314"/>
            <a:ext cx="1845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Добрая выпечка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14942" y="6215082"/>
            <a:ext cx="326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День памяти погибшим в ДДП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357290" y="6286520"/>
            <a:ext cx="179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Вместе мы сила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428728" y="260648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14480" y="3643314"/>
            <a:ext cx="1573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День МАТЕРИ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429256" y="3571876"/>
            <a:ext cx="270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День борьбы со </a:t>
            </a:r>
            <a:r>
              <a:rPr lang="ru-RU" b="1" dirty="0" err="1" smtClean="0"/>
              <a:t>СПИДом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29388" y="5929330"/>
            <a:ext cx="2379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Ярмарка рукоделия</a:t>
            </a:r>
          </a:p>
          <a:p>
            <a:r>
              <a:rPr lang="ru-RU" b="1" dirty="0" smtClean="0"/>
              <a:t> «Новогодняя сказка»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214414" y="6211669"/>
            <a:ext cx="25876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Концерт, посвященный </a:t>
            </a:r>
          </a:p>
          <a:p>
            <a:pPr algn="ctr"/>
            <a:r>
              <a:rPr lang="ru-RU" b="1" dirty="0" smtClean="0"/>
              <a:t>В.Долгополовой</a:t>
            </a:r>
            <a:endParaRPr lang="ru-RU" b="1" dirty="0"/>
          </a:p>
        </p:txBody>
      </p:sp>
      <p:pic>
        <p:nvPicPr>
          <p:cNvPr id="15" name="Рисунок 14" descr="C:\Users\Samsung\Desktop\Ё\портфолио\25 11 день матери\20121125_141651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571604" y="928670"/>
            <a:ext cx="1857388" cy="258581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1" name="Рисунок 20" descr="C:\Users\Samsung\Desktop\Ё\портфолио\1.12 день против спида\Vdtbkxenzdc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214942" y="1071546"/>
            <a:ext cx="3000396" cy="22286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3" name="Рисунок 22" descr="C:\Users\Samsung\Desktop\Ё\портфолио\8.12 проходил благотворительный концерт\1nT-NSgYsgs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85786" y="4071942"/>
            <a:ext cx="2857520" cy="200026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4" name="Рисунок 23" descr="C:\Users\Samsung\Desktop\Ё\портфолио\22.12 - 23.12 ярмарка\5M4vnM_8DaA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t="-3175" r="48056" b="1"/>
          <a:stretch/>
        </p:blipFill>
        <p:spPr bwMode="auto">
          <a:xfrm>
            <a:off x="4500562" y="4214818"/>
            <a:ext cx="1857388" cy="2357454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428728" y="260648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5786" y="3429000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Рождественская Елка </a:t>
            </a:r>
          </a:p>
          <a:p>
            <a:pPr algn="ctr"/>
            <a:r>
              <a:rPr lang="ru-RU" b="1" dirty="0" smtClean="0"/>
              <a:t>в Храме «Казанской Божьей матери»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142976" y="6215082"/>
            <a:ext cx="6576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Листовки о вреде аборта для пациентов женской консультации</a:t>
            </a:r>
            <a:endParaRPr lang="ru-RU" b="1" dirty="0"/>
          </a:p>
        </p:txBody>
      </p:sp>
      <p:pic>
        <p:nvPicPr>
          <p:cNvPr id="25" name="Рисунок 24" descr="C:\Users\Samsung\Desktop\Ё\портфолио\8.01 2013\Ng9BvzBYkrA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4225" r="11972"/>
          <a:stretch/>
        </p:blipFill>
        <p:spPr bwMode="auto">
          <a:xfrm>
            <a:off x="857224" y="928670"/>
            <a:ext cx="3214710" cy="251438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26" name="Рисунок 25" descr="C:\Users\Samsung\Desktop\Ё\портфолио\10.01 сценка дет дом\f5ezr-T-Jfw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214422"/>
            <a:ext cx="3494514" cy="200026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7" name="Рисунок 26" descr="C:\Users\Samsung\Desktop\Ё\фото\Православная молодежная группа Нижнекамского Благочиния\листовки\mlHFuX93S54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57224" y="4000504"/>
            <a:ext cx="2928958" cy="20143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8" name="Рисунок 27" descr="C:\Users\Samsung\Desktop\Ё\фото\Православная молодежная группа Нижнекамского Благочиния\листовки\dWUUSmPWFJw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500694" y="4214818"/>
            <a:ext cx="2857520" cy="1800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428728" y="260648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3000372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Рождественская Елка </a:t>
            </a:r>
          </a:p>
          <a:p>
            <a:pPr algn="ctr"/>
            <a:r>
              <a:rPr lang="ru-RU" b="1" dirty="0" smtClean="0"/>
              <a:t>в  «Надежде»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797780" y="2714620"/>
            <a:ext cx="2346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 smtClean="0"/>
          </a:p>
          <a:p>
            <a:r>
              <a:rPr lang="ru-RU" b="1" dirty="0" smtClean="0"/>
              <a:t> «Татьянины забавы»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714612" y="6143644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Фестиваль  «Подорожник»</a:t>
            </a:r>
            <a:endParaRPr lang="ru-RU" b="1" dirty="0"/>
          </a:p>
        </p:txBody>
      </p:sp>
      <p:pic>
        <p:nvPicPr>
          <p:cNvPr id="14" name="Рисунок 13" descr="C:\Users\Samsung\Desktop\Ё\портфолио\11.01 милосердие\bOBr2HYBXpE (1)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6" y="500042"/>
            <a:ext cx="3571900" cy="230006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5" name="Рисунок 14" descr="C:\Users\Samsung\Desktop\Ё\портфолио\21.01 подорожник\G0tqzrvjA8c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071934" y="2285992"/>
            <a:ext cx="2708696" cy="1800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1" name="Рисунок 20" descr="C:\Users\Samsung\Desktop\Ё\портфолио\21.01 подорожник\kT-zONpsNlM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r="703"/>
          <a:stretch/>
        </p:blipFill>
        <p:spPr bwMode="auto">
          <a:xfrm>
            <a:off x="6143636" y="4786322"/>
            <a:ext cx="2689621" cy="180000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23" name="Рисунок 22" descr="C:\Users\Samsung\Desktop\Ё\портфолио\23.01 татьянены  забавы\IMG_080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10714" r="28968"/>
          <a:stretch/>
        </p:blipFill>
        <p:spPr bwMode="auto">
          <a:xfrm>
            <a:off x="6929454" y="500042"/>
            <a:ext cx="1785950" cy="2085014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24" name="Рисунок 23" descr="C:\Users\Samsung\Desktop\Ё\фото\ForWard\фестиваль подорожник №2\u-DzxpJjbJ4.jpg"/>
          <p:cNvPicPr/>
          <p:nvPr/>
        </p:nvPicPr>
        <p:blipFill>
          <a:blip r:embed="rId8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286116" y="4214818"/>
            <a:ext cx="2702169" cy="1800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9" name="Рисунок 28" descr="C:\Users\Samsung\Desktop\Ё\фото\ForWard\фестиваль подорожник №3\yzibMZNJZko.jpg"/>
          <p:cNvPicPr/>
          <p:nvPr/>
        </p:nvPicPr>
        <p:blipFill>
          <a:blip r:embed="rId9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6" y="3857628"/>
            <a:ext cx="2401285" cy="1800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428728" y="260648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57224" y="5429264"/>
            <a:ext cx="3274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Автопробег “</a:t>
            </a:r>
            <a:r>
              <a:rPr lang="ru-RU" b="1" dirty="0" err="1" smtClean="0"/>
              <a:t>ЗдорОво</a:t>
            </a:r>
            <a:r>
              <a:rPr lang="ru-RU" b="1" dirty="0" smtClean="0"/>
              <a:t> живем” </a:t>
            </a:r>
            <a:endParaRPr lang="ru-RU" b="1" dirty="0"/>
          </a:p>
        </p:txBody>
      </p:sp>
      <p:pic>
        <p:nvPicPr>
          <p:cNvPr id="25" name="Рисунок 24" descr="C:\Users\Samsung\Desktop\Ё\портфолио\23. 01автопробег\o37IDV4ylrU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85720" y="1428736"/>
            <a:ext cx="4714908" cy="294300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6" name="Рисунок 25" descr="C:\Users\Samsung\Desktop\Ё\портфолио\23. 01автопробег\01YczhJec78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214942" y="4071942"/>
            <a:ext cx="3643338" cy="237150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428728" y="260648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0" name="Рисунок 9" descr="C:\Users\Samsung\Desktop\Ё\фото\ForWard\уроки добра\1\IMG_417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12699" r="13095"/>
          <a:stretch/>
        </p:blipFill>
        <p:spPr bwMode="auto">
          <a:xfrm>
            <a:off x="571472" y="357166"/>
            <a:ext cx="2286016" cy="2428892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11" name="Рисунок 10" descr="C:\Users\Samsung\Desktop\Ё\фото\ForWard\уроки добра\1\IMG_4237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928926" y="1500174"/>
            <a:ext cx="2829913" cy="200026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3786182" y="3571876"/>
            <a:ext cx="20221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ahoma" pitchFamily="34" charset="0"/>
              </a:rPr>
              <a:t>Уроки добра”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3" name="Рисунок 12" descr="C:\Users\Samsung\Desktop\Ё\фото\ForWard\уроки добра\2\IMG_4240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282" y="4357694"/>
            <a:ext cx="2643206" cy="194287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4" name="Рисунок 13" descr="C:\Users\Samsung\Desktop\Ё\фото\ForWard\уроки добра\2\IMG_4255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071802" y="4357694"/>
            <a:ext cx="2786082" cy="20143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5" name="Рисунок 14" descr="C:\Users\Samsung\Desktop\Ё\фото\ForWard\уроки добра\2\IMG_4255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072198" y="4357694"/>
            <a:ext cx="2786050" cy="208575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7" name="Рисунок 16" descr="C:\Users\Samsung\Desktop\Ё\фото\ForWard\уроки добра\2\IMG_4272.JPG"/>
          <p:cNvPicPr/>
          <p:nvPr/>
        </p:nvPicPr>
        <p:blipFill>
          <a:blip r:embed="rId8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000108"/>
            <a:ext cx="2786082" cy="22286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2428860" y="357166"/>
            <a:ext cx="4929222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642910" y="3500438"/>
            <a:ext cx="80010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Script"/>
                <a:ea typeface="Calibri" pitchFamily="34" charset="0"/>
                <a:cs typeface="Tahoma" pitchFamily="34" charset="0"/>
              </a:rPr>
              <a:t>День смеха для детей из подросткового клуба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ahoma" pitchFamily="34" charset="0"/>
              </a:rPr>
              <a:t>“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Script"/>
                <a:ea typeface="Calibri" pitchFamily="34" charset="0"/>
                <a:cs typeface="Tahoma" pitchFamily="34" charset="0"/>
              </a:rPr>
              <a:t>Чародейка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ahoma" pitchFamily="34" charset="0"/>
              </a:rPr>
              <a:t>”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" name="Рисунок 16" descr="C:\Users\Samsung\Desktop\Ё\фото\ForWard\1 апреля в  чародейке\ftamkNdY3MU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6" y="1214422"/>
            <a:ext cx="3571868" cy="230006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0" name="Рисунок 19" descr="C:\Users\Samsung\Desktop\Ё\фото\ForWard\1 апреля в  чародейке\eMJtofgfISc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572132" y="1214422"/>
            <a:ext cx="3071834" cy="21431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1" name="Рисунок 20" descr="C:\Users\Samsung\Desktop\Ё\фото\ForWard\Дети дарят надежлу\IMG_4386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71472" y="3929066"/>
            <a:ext cx="3000396" cy="21431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6072206"/>
            <a:ext cx="44291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Segoe Script" charset="-52"/>
                <a:ea typeface="Calibri" pitchFamily="34" charset="0"/>
                <a:cs typeface="Tahoma" pitchFamily="34" charset="0"/>
              </a:rPr>
              <a:t>Б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Script" charset="-52"/>
                <a:ea typeface="Calibri" pitchFamily="34" charset="0"/>
                <a:cs typeface="Tahoma" pitchFamily="34" charset="0"/>
              </a:rPr>
              <a:t>лаготворительный фестиваля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Script" charset="-52"/>
                <a:ea typeface="Calibri" pitchFamily="34" charset="0"/>
                <a:cs typeface="Tahoma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Script" charset="-52"/>
                <a:ea typeface="Calibri" pitchFamily="34" charset="0"/>
                <a:cs typeface="Tahoma" pitchFamily="34" charset="0"/>
              </a:rPr>
              <a:t>«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Script" charset="-52"/>
                <a:ea typeface="Calibri" pitchFamily="34" charset="0"/>
                <a:cs typeface="Tahoma" pitchFamily="34" charset="0"/>
              </a:rPr>
              <a:t>Дети дарят надежду"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5000660" y="6215082"/>
            <a:ext cx="41433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Script" charset="-52"/>
                <a:ea typeface="Calibri" pitchFamily="34" charset="0"/>
                <a:cs typeface="Tahoma" pitchFamily="34" charset="0"/>
              </a:rPr>
              <a:t>«Попади билетиком в урну</a:t>
            </a:r>
            <a:r>
              <a:rPr lang="ru-RU" sz="1600" b="1" dirty="0" smtClean="0">
                <a:solidFill>
                  <a:srgbClr val="000000"/>
                </a:solidFill>
                <a:latin typeface="Calibri"/>
                <a:ea typeface="Calibri" pitchFamily="34" charset="0"/>
                <a:cs typeface="Tahoma" pitchFamily="34" charset="0"/>
              </a:rPr>
              <a:t>»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3" name="Рисунок 22" descr="C:\Users\Samsung\Desktop\Ё\фото\ForWard\поподи билетиком в урну\IMG_4467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429256" y="3929066"/>
            <a:ext cx="3115665" cy="21431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571472" y="0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3071802" y="2928934"/>
            <a:ext cx="28575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egoe Script"/>
                <a:ea typeface="Calibri" pitchFamily="34" charset="0"/>
                <a:cs typeface="Tahoma" pitchFamily="34" charset="0"/>
              </a:rPr>
              <a:t>День </a:t>
            </a:r>
            <a:r>
              <a:rPr lang="ru-RU" sz="1600" b="1" dirty="0" smtClean="0">
                <a:solidFill>
                  <a:srgbClr val="000000"/>
                </a:solidFill>
                <a:latin typeface="Segoe Script"/>
                <a:ea typeface="Calibri" pitchFamily="34" charset="0"/>
                <a:cs typeface="Tahoma" pitchFamily="34" charset="0"/>
              </a:rPr>
              <a:t>Победы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Segoe Script"/>
                <a:ea typeface="Calibri" pitchFamily="34" charset="0"/>
                <a:cs typeface="Tahoma" pitchFamily="34" charset="0"/>
              </a:rPr>
              <a:t> в доме ветеранов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" name="Рисунок 14" descr="C:\Users\Samsung\Desktop\Ё\фото\колледж\дом ветеранов 27.04\IMG_4496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0034" y="1285860"/>
            <a:ext cx="3071834" cy="257176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4" name="Рисунок 23" descr="C:\Users\Samsung\Desktop\Ё\фото\колледж\дом ветеранов 27.04\IMG_4566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500694" y="1357298"/>
            <a:ext cx="3000396" cy="250033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5" name="Рисунок 24" descr="C:\Users\Samsung\Desktop\Ё\фото\колледж\дом ветеранов 27.04\IMG_4536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429256" y="4286256"/>
            <a:ext cx="2972789" cy="214311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6" name="Рисунок 25" descr="C:\Users\Samsung\Desktop\Ё\фото\колледж\дом ветеранов 27.04\IMG_4506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71472" y="4286256"/>
            <a:ext cx="3071834" cy="22286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714480" y="0"/>
            <a:ext cx="5500726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00364" y="1714488"/>
            <a:ext cx="3071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Весенний слет</a:t>
            </a:r>
          </a:p>
          <a:p>
            <a:pPr algn="ctr"/>
            <a:r>
              <a:rPr lang="ru-RU" b="1" dirty="0" smtClean="0"/>
              <a:t> лидеров студенчества</a:t>
            </a:r>
          </a:p>
          <a:p>
            <a:pPr algn="ctr"/>
            <a:r>
              <a:rPr lang="ru-RU" b="1" dirty="0" smtClean="0"/>
              <a:t> РТ, в МЦ Волга</a:t>
            </a:r>
            <a:endParaRPr lang="ru-RU" b="1" dirty="0"/>
          </a:p>
        </p:txBody>
      </p:sp>
      <p:pic>
        <p:nvPicPr>
          <p:cNvPr id="20" name="Рисунок 19" descr="C:\Users\Samsung\Desktop\Ё\фото\нсс\2-5 мая Весенний слет лидеров студенческого самоуправления РТ\DmBcWTt_tH0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85720" y="1000108"/>
            <a:ext cx="3000396" cy="242889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1" name="Рисунок 20" descr="C:\Users\Samsung\Desktop\Ё\фото\нсс\2-5 мая Весенний слет лидеров студенческого самоуправления РТ\EFaz8pis7pc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643570" y="1214422"/>
            <a:ext cx="3267177" cy="21431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3" name="Рисунок 22" descr="C:\Users\Samsung\Desktop\Ё\фото\ForWard\9 мая\IMG_4861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71538" y="3643314"/>
            <a:ext cx="3115633" cy="235745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7" name="Рисунок 26" descr="C:\Users\Samsung\Desktop\Ё\фото\ForWard\9 мая\pcIiYPvTEMc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00628" y="3714752"/>
            <a:ext cx="2987921" cy="228601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500166" y="6143644"/>
            <a:ext cx="246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Георгиевская ленточка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879884" y="6143644"/>
            <a:ext cx="2728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Поздравление ветеранов</a:t>
            </a:r>
          </a:p>
          <a:p>
            <a:pPr algn="ctr"/>
            <a:r>
              <a:rPr lang="ru-RU" b="1" dirty="0" smtClean="0"/>
              <a:t> с Днем Победы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857224" y="0"/>
            <a:ext cx="7715272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Акции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4" name="Рисунок 13" descr="C:\Users\Samsung\Desktop\Ё\фото\колледж\13,06 покраска заборов\IMG_5248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6" y="857232"/>
            <a:ext cx="3214710" cy="244294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5" name="Рисунок 14" descr="C:\Users\Samsung\Desktop\Ё\фото\колледж\13,06 покраска заборов\IMG_5234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429256" y="857232"/>
            <a:ext cx="3143272" cy="244294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4" name="Рисунок 23" descr="C:\Users\Samsung\Desktop\Ё\фото\нсс\добрые бумажки\qM6ERJKc1FY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71472" y="3643314"/>
            <a:ext cx="3357586" cy="22286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4929222" y="6286520"/>
            <a:ext cx="42147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Script"/>
                <a:ea typeface="Calibri" pitchFamily="34" charset="0"/>
                <a:cs typeface="Times New Roman" pitchFamily="18" charset="0"/>
              </a:rPr>
              <a:t>Международный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Script"/>
                <a:ea typeface="Calibri" pitchFamily="34" charset="0"/>
                <a:cs typeface="Times New Roman" pitchFamily="18" charset="0"/>
              </a:rPr>
              <a:t> день пропавших детей.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5" name="Рисунок 24" descr="C:\Users\Samsung\Desktop\Ё\фото\след\_PnTuz8qaWM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10566" r="5281"/>
          <a:stretch/>
        </p:blipFill>
        <p:spPr bwMode="auto">
          <a:xfrm>
            <a:off x="5500694" y="3714752"/>
            <a:ext cx="3143272" cy="2214578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786182" y="1928802"/>
            <a:ext cx="1555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Чистый город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42976" y="6143644"/>
            <a:ext cx="196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Добрые бумажки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Picture 2" descr="F:\Фото Марина Уроки добра\доброволец года\Mt89cpI2YM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" y="0"/>
            <a:ext cx="4000500" cy="3000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F:\Фото Марина Уроки добра\1 урок\IMG_423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37163" y="0"/>
            <a:ext cx="3906837" cy="2928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5" descr="F:\Фото Марина Уроки добра\елабуга 2013\IMG_384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4357694"/>
            <a:ext cx="2881312" cy="2162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4" descr="F:\Фото Марина Уроки добра\2 урок\IMG_429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0364" y="4429132"/>
            <a:ext cx="3051175" cy="2289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6" descr="F:\Фото Марина 3,4 урок\IMG_436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57950" y="4357694"/>
            <a:ext cx="2619375" cy="1965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2"/>
          <p:cNvSpPr>
            <a:spLocks noChangeArrowheads="1"/>
          </p:cNvSpPr>
          <p:nvPr/>
        </p:nvSpPr>
        <p:spPr bwMode="auto">
          <a:xfrm>
            <a:off x="214282" y="3071810"/>
            <a:ext cx="87154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«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charset="0"/>
              </a:rPr>
              <a:t>Подорожник», «Уроки добра»  в школах города, Рождественская ёлка в  «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charset="0"/>
              </a:rPr>
              <a:t>Балкыше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charset="0"/>
              </a:rPr>
              <a:t>» и «Надежде», в Доме Милосердия, в храме Казанской Божьей Матери на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charset="0"/>
              </a:rPr>
              <a:t>Кр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charset="0"/>
              </a:rPr>
              <a:t> Ключе, благотворительный фестиваль «Дети дарят надежду», Всероссийский  марш добра «Игры доброй воли»,</a:t>
            </a:r>
          </a:p>
          <a:p>
            <a:pPr algn="ctr">
              <a:defRPr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charset="0"/>
              </a:rPr>
              <a:t> где наши волонтеры 12 чел.  завоевали </a:t>
            </a:r>
            <a:r>
              <a:rPr lang="en-US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charset="0"/>
              </a:rPr>
              <a:t>II 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charset="0"/>
              </a:rPr>
              <a:t> место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17" name="Прямоугольник 2"/>
          <p:cNvSpPr>
            <a:spLocks noChangeArrowheads="1"/>
          </p:cNvSpPr>
          <p:nvPr/>
        </p:nvSpPr>
        <p:spPr bwMode="auto">
          <a:xfrm>
            <a:off x="214282" y="5929330"/>
            <a:ext cx="87154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charset="0"/>
              </a:rPr>
              <a:t>«Всемирная неделя добра»</a:t>
            </a:r>
            <a:endParaRPr lang="ru-RU" sz="2800" b="1" dirty="0">
              <a:ln/>
              <a:solidFill>
                <a:schemeClr val="accent5">
                  <a:tint val="50000"/>
                  <a:satMod val="18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Arial" charset="0"/>
            </a:endParaRPr>
          </a:p>
        </p:txBody>
      </p:sp>
      <p:pic>
        <p:nvPicPr>
          <p:cNvPr id="11" name="Picture 7" descr="D:\Фото ВНД 2013\IMG_48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63" y="428625"/>
            <a:ext cx="7215187" cy="5411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3" descr="F:\Гулия Лига Студентов\Фото Волонтер Дети лето 2010\100_73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78358">
            <a:off x="6238421" y="2199093"/>
            <a:ext cx="2638578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195736" y="548680"/>
            <a:ext cx="6365845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eaLnBrk="0" hangingPunct="0">
              <a:tabLst>
                <a:tab pos="342900" algn="l"/>
              </a:tabLst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Цель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проекта «Бумеранг Добра!»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691680" y="2174087"/>
            <a:ext cx="471490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eaLnBrk="0" hangingPunct="0">
              <a:buFont typeface="Wingdings" pitchFamily="2" charset="2"/>
              <a:buChar char="Ø"/>
              <a:tabLst>
                <a:tab pos="342900" algn="l"/>
              </a:tabLs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Направление «Новый дом»: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eaLnBrk="0" hangingPunct="0">
              <a:tabLst>
                <a:tab pos="342900" algn="l"/>
              </a:tabLst>
              <a:defRPr/>
            </a:pP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- оказание безвозмездной помощи детям от 3 месячного возраста до 3 лет, оставшихся без попечения родителей;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eaLnBrk="0" hangingPunct="0">
              <a:buFontTx/>
              <a:buChar char="-"/>
              <a:tabLst>
                <a:tab pos="342900" algn="l"/>
              </a:tabLst>
              <a:defRPr/>
            </a:pP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круглогодичное  посещение детей - отказников на базе детской  больницы №2 </a:t>
            </a: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г.Нижнекамска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  <a:ea typeface="Times New Roman" pitchFamily="18" charset="0"/>
            </a:endParaRPr>
          </a:p>
          <a:p>
            <a:pPr indent="180975" eaLnBrk="0" hangingPunct="0">
              <a:tabLst>
                <a:tab pos="342900" algn="l"/>
              </a:tabLst>
              <a:defRPr/>
            </a:pPr>
            <a:endParaRPr lang="ru-RU" sz="2400" dirty="0">
              <a:solidFill>
                <a:schemeClr val="bg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1" name="Рисунок 10" descr="C:\Users\Samsung\Desktop\Ё\фото\нсс\добрые бумажки\qM6ERJKc1FY.jpg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8" descr="F:\Гулия Лига Студентов\Фото Волонтер Дети лето 2010\P118016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5013176"/>
            <a:ext cx="2016224" cy="1680187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10" name="TextBox 9"/>
          <p:cNvSpPr txBox="1"/>
          <p:nvPr/>
        </p:nvSpPr>
        <p:spPr>
          <a:xfrm>
            <a:off x="1835696" y="260648"/>
            <a:ext cx="7072362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«Новый дом»</a:t>
            </a:r>
          </a:p>
        </p:txBody>
      </p:sp>
      <p:pic>
        <p:nvPicPr>
          <p:cNvPr id="11" name="Picture 4" descr="F:\Гулия Лига Студентов\Фото Волонтер Дети лето 2010\100_7288.jpg"/>
          <p:cNvPicPr>
            <a:picLocks noChangeAspect="1" noChangeArrowheads="1"/>
          </p:cNvPicPr>
          <p:nvPr/>
        </p:nvPicPr>
        <p:blipFill>
          <a:blip r:embed="rId8" cstate="print"/>
          <a:srcRect l="6001" r="12070" b="9026"/>
          <a:stretch>
            <a:fillRect/>
          </a:stretch>
        </p:blipFill>
        <p:spPr bwMode="auto">
          <a:xfrm rot="336697">
            <a:off x="6444208" y="1700808"/>
            <a:ext cx="2071702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5" descr="F:\Гулия Лига Студентов\Фото Волонтер Дети лето 2010\100_733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35696" y="5013176"/>
            <a:ext cx="2016224" cy="1680187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3" name="Picture 6" descr="F:\Гулия Лига Студентов\Фото Волонтер Дети лето 2010\100_732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39952" y="5013176"/>
            <a:ext cx="2024080" cy="1680186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14" name="TextBox 13"/>
          <p:cNvSpPr txBox="1"/>
          <p:nvPr/>
        </p:nvSpPr>
        <p:spPr>
          <a:xfrm>
            <a:off x="2051720" y="1916832"/>
            <a:ext cx="40719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Безвозмездная помощь волонтеров в уходе за брошенными детьми </a:t>
            </a:r>
            <a:r>
              <a:rPr lang="ru-RU" sz="2800" b="1" i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на базе детской  больницы №2 г.Нижнекамска.</a:t>
            </a:r>
            <a:endParaRPr lang="ru-RU" sz="2800" b="1" i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5" name="Рисунок 14" descr="C:\Users\Samsung\Desktop\Ё\фото\нсс\добрые бумажки\qM6ERJKc1FY.jpg"/>
          <p:cNvPicPr/>
          <p:nvPr/>
        </p:nvPicPr>
        <p:blipFill>
          <a:blip r:embed="rId11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3" descr="F:\Гулия Лига Студентов\Вика с волонтерами!\P106012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1628800"/>
            <a:ext cx="2571750" cy="1928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4" descr="F:\Гулия Лига Студентов\Вика с волонтерами!\P106013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198632">
            <a:off x="1765017" y="3822155"/>
            <a:ext cx="1957388" cy="2609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5" descr="F:\Гулия Лига Студентов\Вика с волонтерами!\P106012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367206">
            <a:off x="6948264" y="3068960"/>
            <a:ext cx="1928812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907704" y="1628800"/>
            <a:ext cx="4464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Волонтеры «НМК» оказывают помощь в лечении девочки Вики с заболеванием ДЦП  на дому</a:t>
            </a:r>
            <a:endParaRPr lang="ru-RU" sz="3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35696" y="404664"/>
            <a:ext cx="707236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«Новый дом»</a:t>
            </a:r>
          </a:p>
        </p:txBody>
      </p:sp>
      <p:pic>
        <p:nvPicPr>
          <p:cNvPr id="13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424826">
            <a:off x="4681070" y="4228218"/>
            <a:ext cx="2571750" cy="1928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Samsung\Desktop\Ё\фото\нсс\добрые бумажки\qM6ERJKc1FY.jpg"/>
          <p:cNvPicPr/>
          <p:nvPr/>
        </p:nvPicPr>
        <p:blipFill>
          <a:blip r:embed="rId11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429000"/>
            <a:ext cx="3938184" cy="2952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7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571604" y="500042"/>
            <a:ext cx="7572396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«Пропаганда ЗОЖ»</a:t>
            </a:r>
            <a:endParaRPr lang="ru-RU" sz="48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1844824"/>
            <a:ext cx="3456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Антитабачный 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пикет</a:t>
            </a:r>
            <a:endParaRPr lang="ru-RU" sz="40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379399">
            <a:off x="1892721" y="1655501"/>
            <a:ext cx="2478443" cy="1858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379399">
            <a:off x="2031903" y="3866737"/>
            <a:ext cx="2482967" cy="1861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Samsung\Desktop\Ё\фото\нсс\добрые бумажки\qM6ERJKc1FY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E:\День здор 2010 ч.2\Климина кл час Мама\SSA59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292080" y="2564904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7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571604" y="500042"/>
            <a:ext cx="7572396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«Пропаганда ЗОЖ»</a:t>
            </a:r>
            <a:endParaRPr lang="ru-RU" sz="48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21406857">
            <a:off x="1509197" y="1977876"/>
            <a:ext cx="45849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Конкурс 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«Мы против </a:t>
            </a:r>
            <a:r>
              <a:rPr lang="ru-RU" sz="4000" b="1" dirty="0" err="1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СПИДа</a:t>
            </a:r>
            <a:r>
              <a:rPr lang="ru-RU" sz="4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»</a:t>
            </a:r>
            <a:endParaRPr lang="ru-RU" sz="40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1" name="Picture 4" descr="E:\День здор 2010 ч.2\Климина кл час Мама\SSA5995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1720" y="3645024"/>
            <a:ext cx="3264363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Samsung\Desktop\Ё\фото\нсс\добрые бумажки\qM6ERJKc1FY.jpg"/>
          <p:cNvPicPr/>
          <p:nvPr/>
        </p:nvPicPr>
        <p:blipFill>
          <a:blip r:embed="rId9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SSA586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33373">
            <a:off x="5801123" y="2524154"/>
            <a:ext cx="3125387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7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619672" y="1916832"/>
            <a:ext cx="439248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 eaLnBrk="0" hangingPunct="0">
              <a:buFont typeface="Wingdings" pitchFamily="2" charset="2"/>
              <a:buChar char="Ø"/>
              <a:tabLst>
                <a:tab pos="342900" algn="l"/>
              </a:tabLs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Направление «Милосердие»: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- </a:t>
            </a: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формирование ценностей в молодежной культуре, направленных на толерантное и уважительное отношение к старости во всех ее проявлениях;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- создание благоприятных условий, позволяющих молодежи своими силами вести эффективную работу по организации комфортной среды для пожилых людей</a:t>
            </a: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;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548680"/>
            <a:ext cx="6365845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eaLnBrk="0" hangingPunct="0">
              <a:tabLst>
                <a:tab pos="342900" algn="l"/>
              </a:tabLst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Цель проекта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«Бумеранг Добра!»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1" name="Рисунок 10" descr="C:\Users\Samsung\Desktop\Ё\фото\нсс\добрые бумажки\qM6ERJKc1FY.jpg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M:\Гулия Лига Студентов\SSA56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221088"/>
            <a:ext cx="2592289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F:\SSA596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988840"/>
            <a:ext cx="2640293" cy="1980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8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619672" y="1988840"/>
            <a:ext cx="486003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eaLnBrk="0" hangingPunct="0">
              <a:buFont typeface="Wingdings" pitchFamily="2" charset="2"/>
              <a:buChar char="Ø"/>
              <a:tabLst>
                <a:tab pos="342900" algn="l"/>
              </a:tabLs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Направление «Милосердие»: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eaLnBrk="0" hangingPunct="0">
              <a:tabLst>
                <a:tab pos="342900" algn="l"/>
              </a:tabLs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ea typeface="Times New Roman" pitchFamily="18" charset="0"/>
              </a:rPr>
              <a:t>- </a:t>
            </a: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ea typeface="Times New Roman" pitchFamily="18" charset="0"/>
              </a:rPr>
              <a:t>оказание психологической помощи пожилым людям, ветеранам великой Отечественной войны и труда;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indent="180975" eaLnBrk="0" hangingPunct="0">
              <a:tabLst>
                <a:tab pos="342900" algn="l"/>
              </a:tabLst>
              <a:defRPr/>
            </a:pP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ea typeface="Times New Roman" pitchFamily="18" charset="0"/>
              </a:rPr>
              <a:t> - изменение отношения молодежи к пожилым людям;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indent="180975" eaLnBrk="0" hangingPunct="0">
              <a:tabLst>
                <a:tab pos="342900" algn="l"/>
              </a:tabLst>
              <a:defRPr/>
            </a:pP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ea typeface="Times New Roman" pitchFamily="18" charset="0"/>
              </a:rPr>
              <a:t> - оказание помощи пожилым людям в самообслуживании;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  <a:p>
            <a:pPr indent="180975" eaLnBrk="0" hangingPunct="0">
              <a:tabLst>
                <a:tab pos="342900" algn="l"/>
              </a:tabLst>
              <a:defRPr/>
            </a:pP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ea typeface="Times New Roman" pitchFamily="18" charset="0"/>
              </a:rPr>
              <a:t>-выполнение простейших медицинских </a:t>
            </a: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  <a:ea typeface="Times New Roman" pitchFamily="18" charset="0"/>
              </a:rPr>
              <a:t>манипуляций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75856" y="332656"/>
            <a:ext cx="39235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«Милосердие»</a:t>
            </a:r>
            <a:endParaRPr lang="ru-RU" sz="54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</a:endParaRPr>
          </a:p>
        </p:txBody>
      </p:sp>
      <p:pic>
        <p:nvPicPr>
          <p:cNvPr id="12" name="Рисунок 11" descr="C:\Users\Samsung\Desktop\Ё\фото\нсс\добрые бумажки\qM6ERJKc1FY.jpg"/>
          <p:cNvPicPr/>
          <p:nvPr/>
        </p:nvPicPr>
        <p:blipFill>
          <a:blip r:embed="rId9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M:\Гулия Лига Студентов\Торошина Волонтеры 2011\P1040958.JPG"/>
          <p:cNvPicPr>
            <a:picLocks noChangeAspect="1" noChangeArrowheads="1"/>
          </p:cNvPicPr>
          <p:nvPr/>
        </p:nvPicPr>
        <p:blipFill>
          <a:blip r:embed="rId4" cstate="print"/>
          <a:srcRect t="20741"/>
          <a:stretch>
            <a:fillRect/>
          </a:stretch>
        </p:blipFill>
        <p:spPr bwMode="auto">
          <a:xfrm>
            <a:off x="5903640" y="1700808"/>
            <a:ext cx="2916832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3" descr="M:\Гулия Лига Студентов\SAM_2026_c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4077072"/>
            <a:ext cx="2520280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9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275856" y="332656"/>
            <a:ext cx="39235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«Милосердие»</a:t>
            </a:r>
            <a:endParaRPr lang="ru-RU" sz="54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2060848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26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- участие в подготовке и проведении массовых социально-культурных, информационно-просветительских мероприятий;</a:t>
            </a:r>
            <a:endParaRPr lang="ru-RU" sz="26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tabLst>
                <a:tab pos="342900" algn="l"/>
              </a:tabLst>
              <a:defRPr/>
            </a:pPr>
            <a:r>
              <a:rPr lang="ru-RU" sz="26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- создание и использование межрегиональных связей с другими общественными организациями для обмена опытом и поиском разнообразных форм и методов работы.</a:t>
            </a:r>
            <a:endParaRPr lang="ru-RU" sz="26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2" name="Рисунок 11" descr="C:\Users\Samsung\Desktop\Ё\фото\нсс\добрые бумажки\qM6ERJKc1FY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275856" y="332656"/>
            <a:ext cx="39235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«Милосердие»</a:t>
            </a:r>
            <a:endParaRPr lang="ru-RU" sz="54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</a:endParaRPr>
          </a:p>
        </p:txBody>
      </p:sp>
      <p:pic>
        <p:nvPicPr>
          <p:cNvPr id="9" name="Picture 2" descr="Z:\Власова\Фото\Фото08-09\Дом вет2008-2009\Дом вет. октябрь\P10005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435831">
            <a:off x="6544019" y="1767259"/>
            <a:ext cx="2299623" cy="1724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Z:\Власова\Фото\Фото08-09\Дом вет2008-2009\Фото\P10301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3284984"/>
            <a:ext cx="2487652" cy="3316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 descr="Z:\Власова\Фото\Фото09-10!\дом ветрн 1 04\DSCN218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454933">
            <a:off x="3542219" y="1884411"/>
            <a:ext cx="2059561" cy="1544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2" descr="F:\SSA5967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63688" y="3140968"/>
            <a:ext cx="2217870" cy="1663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4" descr="F:\SSA5967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1406016">
            <a:off x="3180206" y="4646717"/>
            <a:ext cx="2376264" cy="17822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Samsung\Desktop\Ё\фото\нсс\добрые бумажки\qM6ERJKc1FY.jpg"/>
          <p:cNvPicPr/>
          <p:nvPr/>
        </p:nvPicPr>
        <p:blipFill>
          <a:blip r:embed="rId1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275856" y="332656"/>
            <a:ext cx="39235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«Милосердие»</a:t>
            </a:r>
            <a:endParaRPr lang="ru-RU" sz="54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</a:endParaRPr>
          </a:p>
        </p:txBody>
      </p:sp>
      <p:pic>
        <p:nvPicPr>
          <p:cNvPr id="9" name="Picture 2" descr="M:\Гулия Лига Студентов\Новый Год Дом ветеранов 28.12.2010Зайнул Торош\DSCN05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1523585" y="4101151"/>
            <a:ext cx="2496430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 descr="M:\Гулия Лига Студентов\Новый Год Дом ветеранов 28.12.2010Зайнул Торош\DSCN056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222922">
            <a:off x="3519117" y="4417854"/>
            <a:ext cx="2386083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5" descr="M:\Гулия Лига Студентов\Новый Год Дом ветеранов 28.12.2010Зайнул Торош\DSCN0567.jpg"/>
          <p:cNvPicPr>
            <a:picLocks noChangeAspect="1" noChangeArrowheads="1"/>
          </p:cNvPicPr>
          <p:nvPr/>
        </p:nvPicPr>
        <p:blipFill>
          <a:blip r:embed="rId9" cstate="print"/>
          <a:srcRect l="52865" t="12043" r="6469"/>
          <a:stretch>
            <a:fillRect/>
          </a:stretch>
        </p:blipFill>
        <p:spPr bwMode="auto">
          <a:xfrm rot="228871">
            <a:off x="6194632" y="1844824"/>
            <a:ext cx="2530339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884493" y="2175427"/>
            <a:ext cx="43933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Новый год 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в Доме ветеранов</a:t>
            </a:r>
            <a:endParaRPr lang="ru-RU" sz="40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4" name="Рисунок 13" descr="C:\Users\Samsung\Desktop\Ё\фото\нсс\добрые бумажки\qM6ERJKc1FY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275856" y="332656"/>
            <a:ext cx="39235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«Милосердие»</a:t>
            </a:r>
            <a:endParaRPr lang="ru-RU" sz="54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</a:endParaRPr>
          </a:p>
        </p:txBody>
      </p:sp>
      <p:pic>
        <p:nvPicPr>
          <p:cNvPr id="9" name="Picture 2" descr="M:\Гулия Лига Студентов\Торошина Волонтеры 2011\P104096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35696" y="378904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M:\Гулия Лига Студентов\Торошина Волонтеры 2011\P104094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2120" y="4365104"/>
            <a:ext cx="2952328" cy="2106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 descr="M:\Гулия Лига Студентов\Торошина Волонтеры 2011\P104095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1916832"/>
            <a:ext cx="2952328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1547664" y="2060848"/>
            <a:ext cx="41088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День пожилых людей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в </a:t>
            </a:r>
            <a:r>
              <a:rPr lang="ru-RU" sz="36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Д</a:t>
            </a:r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оме ветеранов</a:t>
            </a:r>
            <a:endParaRPr lang="ru-RU" sz="36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3" name="Рисунок 12" descr="C:\Users\Samsung\Desktop\Ё\фото\нсс\добрые бумажки\qM6ERJKc1FY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M:\Гулия Лига Студентов\Торошина Волонтеры 2011\P10409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5812">
            <a:off x="5869474" y="3317253"/>
            <a:ext cx="2996462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7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547664" y="1844824"/>
            <a:ext cx="453650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 eaLnBrk="0" hangingPunct="0">
              <a:buFont typeface="Wingdings" pitchFamily="2" charset="2"/>
              <a:buChar char="Ø"/>
              <a:tabLst>
                <a:tab pos="342900" algn="l"/>
              </a:tabLst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Направление «Разовые благотворительные акции»: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-благотворительная </a:t>
            </a: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помощь детям, оставленными родителями, инвалидам</a:t>
            </a: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, сиротам</a:t>
            </a: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, погорельцам;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indent="180975" algn="ctr" eaLnBrk="0" hangingPunct="0">
              <a:buFont typeface="Wingdings" pitchFamily="2" charset="2"/>
              <a:buChar char="v"/>
              <a:tabLst>
                <a:tab pos="342900" algn="l"/>
              </a:tabLs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посадка </a:t>
            </a:r>
            <a:r>
              <a:rPr lang="ru-RU" sz="2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зеленых насаждений, участие в концертных благотворительных программах, Неделя добра, участие в добро - сессиях и т.д.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23728" y="476672"/>
            <a:ext cx="6365845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180975" eaLnBrk="0" hangingPunct="0">
              <a:tabLst>
                <a:tab pos="342900" algn="l"/>
              </a:tabLst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Цель проекта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«Бумеранг Добра!»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1" name="Рисунок 10" descr="C:\Users\Samsung\Desktop\Ё\фото\нсс\добрые бумажки\qM6ERJKc1FY.jpg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F:\Фото последнее\неделя добра экскурсия 190411\DSCN17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92772">
            <a:off x="5287569" y="2315661"/>
            <a:ext cx="3888432" cy="2657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4" descr="F:\Фото последнее\неделя добра экскурсия 190411\DSCN17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869160"/>
            <a:ext cx="219043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3" descr="F:\Фото последнее\неделя добра экскурсия 190411\DSCN17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4869160"/>
            <a:ext cx="2304256" cy="1660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 l="5217"/>
          <a:stretch>
            <a:fillRect/>
          </a:stretch>
        </p:blipFill>
        <p:spPr bwMode="auto">
          <a:xfrm rot="20943846">
            <a:off x="1692496" y="3045100"/>
            <a:ext cx="1125593" cy="16346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reflection blurRad="6350" stA="50000" endA="275" endPos="40000" dist="101600" dir="5400000" sy="-100000" algn="bl" rotWithShape="0"/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10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 rot="21391747">
            <a:off x="1757659" y="1899303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Весенняя неделя добра 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2011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4" name="Рисунок 13" descr="C:\Users\Samsung\Desktop\Ё\фото\нсс\добрые бумажки\qM6ERJKc1FY.jpg"/>
          <p:cNvPicPr/>
          <p:nvPr/>
        </p:nvPicPr>
        <p:blipFill>
          <a:blip r:embed="rId11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2" descr="G:\фОТО вЕСЕННЯЯ НЕДЕЛЯ ДОБРА 2012\DSCN0411.JPG"/>
          <p:cNvPicPr>
            <a:picLocks noChangeAspect="1" noChangeArrowheads="1"/>
          </p:cNvPicPr>
          <p:nvPr/>
        </p:nvPicPr>
        <p:blipFill>
          <a:blip r:embed="rId7" cstate="print">
            <a:lum contrast="10000"/>
          </a:blip>
          <a:srcRect/>
          <a:stretch>
            <a:fillRect/>
          </a:stretch>
        </p:blipFill>
        <p:spPr bwMode="auto">
          <a:xfrm>
            <a:off x="4932040" y="1988840"/>
            <a:ext cx="4007945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583161" y="5013176"/>
            <a:ext cx="75608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</a:rPr>
              <a:t>Первое место в городском конкурсе  «Весенняя неделя добра» заняли волонтеры НМК</a:t>
            </a:r>
          </a:p>
        </p:txBody>
      </p:sp>
      <p:sp>
        <p:nvSpPr>
          <p:cNvPr id="8" name="TextBox 7"/>
          <p:cNvSpPr txBox="1"/>
          <p:nvPr/>
        </p:nvSpPr>
        <p:spPr>
          <a:xfrm rot="21431109">
            <a:off x="1475479" y="2044385"/>
            <a:ext cx="41804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Весенняя неделя 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Добра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2012</a:t>
            </a:r>
            <a:endParaRPr lang="ru-RU" sz="4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2" name="Рисунок 11" descr="C:\Users\Samsung\Desktop\Ё\фото\нсс\добрые бумажки\qM6ERJKc1FY.jpg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10" name="TextBox 9"/>
          <p:cNvSpPr txBox="1"/>
          <p:nvPr/>
        </p:nvSpPr>
        <p:spPr>
          <a:xfrm>
            <a:off x="500034" y="5643578"/>
            <a:ext cx="8643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</a:rPr>
              <a:t>Второе место в городском конкурсе  </a:t>
            </a:r>
            <a:endParaRPr lang="ru-RU" sz="28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</a:endParaRP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</a:rPr>
              <a:t>«</a:t>
            </a: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</a:rPr>
              <a:t>Весенняя неделя добра» заняли волонтеры НМК</a:t>
            </a:r>
          </a:p>
        </p:txBody>
      </p:sp>
      <p:sp>
        <p:nvSpPr>
          <p:cNvPr id="8" name="TextBox 7"/>
          <p:cNvSpPr txBox="1"/>
          <p:nvPr/>
        </p:nvSpPr>
        <p:spPr>
          <a:xfrm rot="20612303">
            <a:off x="345913" y="1579672"/>
            <a:ext cx="4186495" cy="36625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Весенняя неделя </a:t>
            </a:r>
          </a:p>
          <a:p>
            <a:pPr algn="ctr"/>
            <a: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Добра</a:t>
            </a:r>
          </a:p>
          <a:p>
            <a:pPr algn="ctr"/>
            <a: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2013</a:t>
            </a:r>
            <a: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2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Доброволец года – 2012</a:t>
            </a:r>
          </a:p>
          <a:p>
            <a:pPr algn="ctr"/>
            <a:endParaRPr lang="ru-RU" sz="2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2050" name="Picture 2" descr="C:\Documents and Settings\Владелец\Рабочий стол\ВР 2012-2013\награды 2012-13\Васильева\Весенняя неделя добра 2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629472" y="2657280"/>
            <a:ext cx="2581988" cy="3553925"/>
          </a:xfrm>
          <a:prstGeom prst="rect">
            <a:avLst/>
          </a:prstGeom>
          <a:noFill/>
        </p:spPr>
      </p:pic>
      <p:pic>
        <p:nvPicPr>
          <p:cNvPr id="9" name="Рисунок 8" descr="C:\Users\Samsung\Desktop\Ё\фото\ForWard\доброволец года\Mt89cpI2YMw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9524" t="-54" r="10317" b="54"/>
          <a:stretch/>
        </p:blipFill>
        <p:spPr bwMode="auto">
          <a:xfrm>
            <a:off x="3929058" y="1428736"/>
            <a:ext cx="2714644" cy="21431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2" name="Picture 2" descr="G:\Фото 2011-2012 2222\Торошина Волонтеры 2011\P1040982.JPG"/>
          <p:cNvPicPr>
            <a:picLocks noChangeAspect="1" noChangeArrowheads="1"/>
          </p:cNvPicPr>
          <p:nvPr/>
        </p:nvPicPr>
        <p:blipFill>
          <a:blip r:embed="rId7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1979712" y="1978891"/>
            <a:ext cx="3238821" cy="29002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3" descr="G:\Фото 2011-2012 2222\Торошина Волонтеры 2011\P1040990.JPG"/>
          <p:cNvPicPr>
            <a:picLocks noChangeAspect="1" noChangeArrowheads="1"/>
          </p:cNvPicPr>
          <p:nvPr/>
        </p:nvPicPr>
        <p:blipFill>
          <a:blip r:embed="rId8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5580112" y="1988840"/>
            <a:ext cx="3216602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3059832" y="5301208"/>
            <a:ext cx="46506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Акция «Чистый лес»</a:t>
            </a:r>
            <a:endParaRPr lang="ru-RU" sz="4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5" name="Рисунок 14" descr="C:\Users\Samsung\Desktop\Ё\фото\нсс\добрые бумажки\qM6ERJKc1FY.jpg"/>
          <p:cNvPicPr/>
          <p:nvPr/>
        </p:nvPicPr>
        <p:blipFill>
          <a:blip r:embed="rId9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8" name="Picture 2" descr="G:\Фото 9151 Шакирова ГШСубботник\IMG_569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35696" y="4725144"/>
            <a:ext cx="2736304" cy="1865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 descr="G:\Фото 9151 Шакирова ГШСубботник\IMG_5647.JPG"/>
          <p:cNvPicPr>
            <a:picLocks noChangeAspect="1" noChangeArrowheads="1"/>
          </p:cNvPicPr>
          <p:nvPr/>
        </p:nvPicPr>
        <p:blipFill>
          <a:blip r:embed="rId8" cstate="print">
            <a:lum bright="-10000"/>
          </a:blip>
          <a:srcRect/>
          <a:stretch>
            <a:fillRect/>
          </a:stretch>
        </p:blipFill>
        <p:spPr bwMode="auto">
          <a:xfrm rot="369025">
            <a:off x="6135127" y="1752946"/>
            <a:ext cx="2520280" cy="3775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4" descr="G:\Фото 9151 Шакирова ГШСубботник\IMG_563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040" y="4725144"/>
            <a:ext cx="2808312" cy="1865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 rot="21427791">
            <a:off x="1656306" y="2310246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Акция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 «Чистый город»</a:t>
            </a:r>
            <a:endParaRPr lang="ru-RU" sz="4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3" name="Рисунок 12" descr="C:\Users\Samsung\Desktop\Ё\фото\нсс\добрые бумажки\qM6ERJKc1FY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Picture 4" descr="C:\Documents and Settings\Владелец\Рабочий стол\Фото100 лучших товаров России\DSCN35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39803">
            <a:off x="5646392" y="1526777"/>
            <a:ext cx="2853766" cy="4067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5" descr="G:\Фото 2011-2012 2222\Добрый Веста Панькина ксения Гильманов Искандер  30.12.11 4 ребенка дедушка  мороз\IMG_87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648" y="4797152"/>
            <a:ext cx="2592288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1115616" y="1844824"/>
            <a:ext cx="49655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Новый год на дому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Дед Мороз порадовал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 визитом трёх детей инвалидов</a:t>
            </a:r>
            <a:endParaRPr lang="ru-RU" sz="36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8" name="Picture 3" descr="C:\Documents and Settings\Владелец\Рабочий стол\Фото100 лучших товаров России\IMG_878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251322">
            <a:off x="3798400" y="4417589"/>
            <a:ext cx="2556371" cy="1917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 descr="C:\Documents and Settings\Владелец\Рабочий стол\Фото100 лучших товаров России\IMG_878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56176" y="4869160"/>
            <a:ext cx="2459764" cy="1844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Samsung\Desktop\Ё\фото\нсс\добрые бумажки\qM6ERJKc1FY.jpg"/>
          <p:cNvPicPr/>
          <p:nvPr/>
        </p:nvPicPr>
        <p:blipFill>
          <a:blip r:embed="rId11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8" name="Picture 2" descr="G:\Фото Макул Учения 2012\DSCN0392.JPG"/>
          <p:cNvPicPr>
            <a:picLocks noChangeAspect="1" noChangeArrowheads="1"/>
          </p:cNvPicPr>
          <p:nvPr/>
        </p:nvPicPr>
        <p:blipFill>
          <a:blip r:embed="rId7" cstate="print">
            <a:lum bright="-10000"/>
          </a:blip>
          <a:srcRect/>
          <a:stretch>
            <a:fillRect/>
          </a:stretch>
        </p:blipFill>
        <p:spPr bwMode="auto">
          <a:xfrm>
            <a:off x="2627784" y="2492896"/>
            <a:ext cx="5328592" cy="4074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843808" y="1628800"/>
            <a:ext cx="5269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Акция «Добрые бумажки»</a:t>
            </a:r>
            <a:endParaRPr lang="ru-RU" sz="40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0" name="Рисунок 9" descr="C:\Users\Samsung\Desktop\Ё\фото\нсс\добрые бумажки\qM6ERJKc1FY.jpg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Picture 2" descr="G:\Фото последнее 2010-2011\DSCN189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1556792"/>
            <a:ext cx="2094706" cy="1570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G:\Фото последнее 2010-2011\DSCN19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5157192"/>
            <a:ext cx="2112235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 descr="F:\Фото последнее\9 мая 2011\100_215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39752" y="3645024"/>
            <a:ext cx="4032448" cy="29263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3" descr="F:\Фото последнее\9 мая 2011\DSCN190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41" y="3429000"/>
            <a:ext cx="2088231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2" descr="Картинка 10 из 654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1304938" y="4247790"/>
            <a:ext cx="1853604" cy="309634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1979712" y="1844824"/>
            <a:ext cx="4262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Санинструктора на Параде победы</a:t>
            </a:r>
            <a:endParaRPr lang="ru-RU" sz="4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6" name="Рисунок 15" descr="C:\Users\Samsung\Desktop\Ё\фото\нсс\добрые бумажки\qM6ERJKc1FY.jpg"/>
          <p:cNvPicPr/>
          <p:nvPr/>
        </p:nvPicPr>
        <p:blipFill>
          <a:blip r:embed="rId1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</a:t>
            </a:r>
            <a:r>
              <a:rPr lang="ru-RU" sz="3600" b="1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благотворительные</a:t>
            </a:r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 cstate="print">
            <a:lum contrast="10000"/>
          </a:blip>
          <a:srcRect/>
          <a:stretch>
            <a:fillRect/>
          </a:stretch>
        </p:blipFill>
        <p:spPr bwMode="auto">
          <a:xfrm rot="5400000">
            <a:off x="1366811" y="4588915"/>
            <a:ext cx="2593954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E:\DSCN1057.jpg"/>
          <p:cNvPicPr>
            <a:picLocks noChangeAspect="1" noChangeArrowheads="1"/>
          </p:cNvPicPr>
          <p:nvPr/>
        </p:nvPicPr>
        <p:blipFill>
          <a:blip r:embed="rId8" cstate="print">
            <a:lum contrast="10000"/>
          </a:blip>
          <a:srcRect/>
          <a:stretch>
            <a:fillRect/>
          </a:stretch>
        </p:blipFill>
        <p:spPr bwMode="auto">
          <a:xfrm rot="5652732">
            <a:off x="5208506" y="2099223"/>
            <a:ext cx="3850681" cy="2687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619672" y="1988840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Встреча с ветеранами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Великой  Отечественной Войны</a:t>
            </a:r>
            <a:endParaRPr lang="ru-RU" sz="36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9" cstate="print">
            <a:lum contrast="10000"/>
          </a:blip>
          <a:srcRect/>
          <a:stretch>
            <a:fillRect/>
          </a:stretch>
        </p:blipFill>
        <p:spPr bwMode="auto">
          <a:xfrm rot="5400000">
            <a:off x="3420631" y="4580369"/>
            <a:ext cx="2636912" cy="1918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10" cstate="print">
            <a:lum contrast="10000"/>
          </a:blip>
          <a:srcRect/>
          <a:stretch>
            <a:fillRect/>
          </a:stretch>
        </p:blipFill>
        <p:spPr bwMode="auto">
          <a:xfrm>
            <a:off x="6588224" y="4365104"/>
            <a:ext cx="2259371" cy="1700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2" descr="Картинка 10 из 654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5996305" y="5122732"/>
            <a:ext cx="1615889" cy="2304257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4" name="Рисунок 13" descr="C:\Users\Samsung\Desktop\Ё\фото\нсс\добрые бумажки\qM6ERJKc1FY.jpg"/>
          <p:cNvPicPr/>
          <p:nvPr/>
        </p:nvPicPr>
        <p:blipFill>
          <a:blip r:embed="rId1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074" name="Picture 2" descr="C:\Users\Гулия\Desktop\КАРТИНКИ\фото с контакта\фото садыкова\KK9HICK-HMA.jpg"/>
          <p:cNvPicPr>
            <a:picLocks noChangeAspect="1" noChangeArrowheads="1"/>
          </p:cNvPicPr>
          <p:nvPr/>
        </p:nvPicPr>
        <p:blipFill>
          <a:blip r:embed="rId4" cstate="print"/>
          <a:srcRect l="6059" r="14376"/>
          <a:stretch>
            <a:fillRect/>
          </a:stretch>
        </p:blipFill>
        <p:spPr bwMode="auto">
          <a:xfrm>
            <a:off x="1428728" y="3714752"/>
            <a:ext cx="3456954" cy="2895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7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Picture 4" descr="F:\z_9e2e587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4941168"/>
            <a:ext cx="2208163" cy="1656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6" descr="F:\z_ecb3e6f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176" y="1196752"/>
            <a:ext cx="2762996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 descr="C:\Users\Гулия\Desktop\вап.jpe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B0AEB1"/>
              </a:clrFrom>
              <a:clrTo>
                <a:srgbClr val="B0AEB1">
                  <a:alpha val="0"/>
                </a:srgbClr>
              </a:clrTo>
            </a:clrChange>
          </a:blip>
          <a:srcRect l="36998" t="23644" r="39784" b="58785"/>
          <a:stretch>
            <a:fillRect/>
          </a:stretch>
        </p:blipFill>
        <p:spPr bwMode="auto">
          <a:xfrm rot="4097701">
            <a:off x="4370460" y="3459352"/>
            <a:ext cx="1800200" cy="1872208"/>
          </a:xfrm>
          <a:prstGeom prst="rect">
            <a:avLst/>
          </a:prstGeom>
          <a:noFill/>
        </p:spPr>
      </p:pic>
      <p:pic>
        <p:nvPicPr>
          <p:cNvPr id="13" name="Picture 3" descr="C:\Users\Гулия\Desktop\Новая папка (2)\Новая папка\z_6698e65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80312" y="4365104"/>
            <a:ext cx="1584176" cy="2112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1979712" y="1556792"/>
            <a:ext cx="48245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Участие в благотворительных акциях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и городских концертных программах</a:t>
            </a:r>
            <a:endParaRPr lang="ru-RU" sz="3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5" name="Рисунок 14" descr="C:\Users\Samsung\Desktop\Ё\фото\нсс\добрые бумажки\qM6ERJKc1FY.jpg"/>
          <p:cNvPicPr/>
          <p:nvPr/>
        </p:nvPicPr>
        <p:blipFill>
          <a:blip r:embed="rId1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Picture 2" descr="C:\Users\Гулия\Desktop\КАРТИНКИ\фото с контакта\фото садыкова\s0ZtTUeBGq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1556792"/>
            <a:ext cx="345638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403648" y="1556792"/>
            <a:ext cx="4392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Участие в благотворительных акциях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и городских концертных программах</a:t>
            </a:r>
            <a:endParaRPr lang="ru-RU" sz="32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27176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Разовые благотворительные акции</a:t>
            </a:r>
            <a:endParaRPr lang="ru-RU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2" name="Picture 3" descr="C:\Users\Гулия\Desktop\КАРТИНКИ\фото с контакта\фото садыкова\z_f75f92c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36096" y="4293096"/>
            <a:ext cx="3528392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4" descr="O:\DCIM\123_2809\IMG_075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19672" y="4077072"/>
            <a:ext cx="3552555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Samsung\Desktop\Ё\фото\нсс\добрые бумажки\qM6ERJKc1FY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727176" y="404664"/>
            <a:ext cx="74168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Новые</a:t>
            </a:r>
            <a:r>
              <a:rPr lang="ru-RU" sz="4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ea typeface="Times New Roman" pitchFamily="18" charset="0"/>
              </a:rPr>
              <a:t> проекты</a:t>
            </a:r>
            <a:endParaRPr lang="ru-RU" sz="44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Picture 2" descr="D:\фотки\100_1729.JPG"/>
          <p:cNvPicPr>
            <a:picLocks noChangeAspect="1" noChangeArrowheads="1"/>
          </p:cNvPicPr>
          <p:nvPr/>
        </p:nvPicPr>
        <p:blipFill>
          <a:blip r:embed="rId7" cstate="print"/>
          <a:srcRect l="16230" t="1667" r="13756"/>
          <a:stretch>
            <a:fillRect/>
          </a:stretch>
        </p:blipFill>
        <p:spPr bwMode="auto">
          <a:xfrm>
            <a:off x="5796136" y="1571612"/>
            <a:ext cx="2771107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F:\Новая папка (3)\портфолио студентов\готовые\Новая папка\Михеева Гулия\2 место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72047">
            <a:off x="7278252" y="4672203"/>
            <a:ext cx="1488977" cy="2060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475656" y="2348880"/>
            <a:ext cx="48577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Республиканский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конкурс  молодежных проектов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«Роль образовательного учреждения среднего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профессионального образования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в подготовке кадров для Универсиады – </a:t>
            </a:r>
            <a:r>
              <a:rPr lang="ru-RU" sz="32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2013</a:t>
            </a: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»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2" name="Рисунок 11" descr="C:\Users\Samsung\Desktop\Ё\фото\нсс\добрые бумажки\qM6ERJKc1FY.jpg"/>
          <p:cNvPicPr/>
          <p:nvPr/>
        </p:nvPicPr>
        <p:blipFill>
          <a:blip r:embed="rId9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3074" name="Picture 2" descr="C:\Documents and Settings\Владелец\Рабочий стол\ВР 2012-2013\награды 2012-13\Васильева\Марина Благ письм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232078"/>
            <a:ext cx="2357454" cy="32448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 l="5295" t="2564" r="4105" b="50850"/>
          <a:stretch>
            <a:fillRect/>
          </a:stretch>
        </p:blipFill>
        <p:spPr bwMode="auto">
          <a:xfrm>
            <a:off x="5143504" y="4429132"/>
            <a:ext cx="2857520" cy="202253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428728" y="214290"/>
            <a:ext cx="750099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Отзывы партнеров и награды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9" name="Рисунок 8" descr="C:\Users\Samsung\Desktop\Ё\фото\Васильева\Лига студентов Васильева  2013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5109" b="49119"/>
          <a:stretch/>
        </p:blipFill>
        <p:spPr bwMode="auto">
          <a:xfrm>
            <a:off x="1214414" y="4643446"/>
            <a:ext cx="3143272" cy="1871438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3000364" y="1857364"/>
          <a:ext cx="3237797" cy="2428892"/>
        </p:xfrm>
        <a:graphic>
          <a:graphicData uri="http://schemas.openxmlformats.org/presentationml/2006/ole">
            <p:oleObj spid="_x0000_s11265" name="Презентация" r:id="rId8" imgW="4570633" imgH="3427449" progId="PowerPoint.Show.8">
              <p:embed/>
            </p:oleObj>
          </a:graphicData>
        </a:graphic>
      </p:graphicFrame>
      <p:pic>
        <p:nvPicPr>
          <p:cNvPr id="12" name="Picture 4" descr="G:\Награды 2011-2011\Агеева\Агеева Исправ2 Всероссийская Олимпиада 201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29388" y="1285860"/>
            <a:ext cx="2251518" cy="3099721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sp>
        <p:nvSpPr>
          <p:cNvPr id="9" name="TextBox 8"/>
          <p:cNvSpPr txBox="1"/>
          <p:nvPr/>
        </p:nvSpPr>
        <p:spPr>
          <a:xfrm>
            <a:off x="1428728" y="214290"/>
            <a:ext cx="750099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Отзывы партнеров и награды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</a:rPr>
              <a:t>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0" name="Picture 2" descr="C:\Documents and Settings\Владелец\Рабочий стол\Садыкова Гулия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214414" y="1357298"/>
            <a:ext cx="1977126" cy="2763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3" descr="C:\Documents and Settings\Владелец\Рабочий стол\Садыкова Гулия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1285860"/>
            <a:ext cx="1895308" cy="2814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7" descr="G:\Награды 2011-2011\Валиева\Валиева2 Сертиф АНТИНАРКОТ 20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2071678"/>
            <a:ext cx="2654432" cy="1928826"/>
          </a:xfrm>
          <a:prstGeom prst="rect">
            <a:avLst/>
          </a:prstGeom>
          <a:noFill/>
          <a:ln w="57150">
            <a:solidFill>
              <a:srgbClr val="C58D01"/>
            </a:solidFill>
            <a:miter lim="800000"/>
            <a:headEnd/>
            <a:tailEnd/>
          </a:ln>
        </p:spPr>
      </p:pic>
      <p:pic>
        <p:nvPicPr>
          <p:cNvPr id="14" name="Picture 8" descr="G:\Награды 2011-2011\Карпова\Тарасова Карпова Сертиф АНТИНАРКОТ 20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3699452" y="4444424"/>
            <a:ext cx="1816533" cy="250033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5" name="Picture 6" descr="G:\Награды 2011-2011\Бутякова\Бутякова Сертиф АНТИНАРКОТ 20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/>
          <a:srcRect/>
          <a:stretch>
            <a:fillRect/>
          </a:stretch>
        </p:blipFill>
        <p:spPr>
          <a:xfrm>
            <a:off x="6357950" y="4857760"/>
            <a:ext cx="2357467" cy="1757761"/>
          </a:xfrm>
          <a:noFill/>
          <a:ln w="57150">
            <a:solidFill>
              <a:srgbClr val="C58D01"/>
            </a:solidFill>
          </a:ln>
        </p:spPr>
      </p:pic>
      <p:pic>
        <p:nvPicPr>
          <p:cNvPr id="16" name="Picture 5" descr="G:\Награды 2011-2011\Беликова 2011\Панькина Беликова Сертиф АНТИНАРКОТ 201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158" y="4786322"/>
            <a:ext cx="2286016" cy="1708496"/>
          </a:xfrm>
          <a:prstGeom prst="rect">
            <a:avLst/>
          </a:prstGeom>
          <a:noFill/>
          <a:ln w="57150">
            <a:solidFill>
              <a:srgbClr val="C58D0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1680" cy="68580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2" descr="F:\Гулия Лига Студентов\Вика с волонтерами!\P10601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5991">
            <a:off x="219952" y="676035"/>
            <a:ext cx="1338860" cy="10041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Гулия\Desktop\go-gr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16016" y="-2475656"/>
            <a:ext cx="1368152" cy="6552728"/>
          </a:xfrm>
          <a:prstGeom prst="roundRect">
            <a:avLst/>
          </a:prstGeom>
          <a:noFill/>
          <a:effectLst>
            <a:softEdge rad="63500"/>
          </a:effectLst>
        </p:spPr>
      </p:pic>
      <p:pic>
        <p:nvPicPr>
          <p:cNvPr id="18" name="Picture 7" descr="C:\Users\Гулия\Desktop\Новая папка (2)\100_05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6230">
            <a:off x="397227" y="1541194"/>
            <a:ext cx="1083684" cy="13756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6" descr="D:\фотки\Дом ветеранов\100_3114.JPG"/>
          <p:cNvPicPr>
            <a:picLocks noChangeAspect="1" noChangeArrowheads="1"/>
          </p:cNvPicPr>
          <p:nvPr/>
        </p:nvPicPr>
        <p:blipFill>
          <a:blip r:embed="rId6" cstate="print"/>
          <a:srcRect l="3909" t="15639" r="3573" b="2692"/>
          <a:stretch>
            <a:fillRect/>
          </a:stretch>
        </p:blipFill>
        <p:spPr bwMode="auto">
          <a:xfrm rot="20931812">
            <a:off x="81654" y="2680892"/>
            <a:ext cx="1295781" cy="9718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143108" y="1500174"/>
            <a:ext cx="650081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buFont typeface="Wingdings" pitchFamily="2" charset="2"/>
              <a:buChar char="v"/>
              <a:tabLst>
                <a:tab pos="180975" algn="l"/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привлечение </a:t>
            </a: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большего количества студенческой молодежи к реализации проекта;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algn="ctr" eaLnBrk="0" hangingPunct="0">
              <a:buFont typeface="Wingdings" pitchFamily="2" charset="2"/>
              <a:buChar char="v"/>
              <a:tabLst>
                <a:tab pos="180975" algn="l"/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 </a:t>
            </a: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разработка новых направлений социальной помощи населению (гостиница </a:t>
            </a: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для</a:t>
            </a: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 </a:t>
            </a: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животных</a:t>
            </a: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, территория толерантности);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algn="ctr" eaLnBrk="0" hangingPunct="0">
              <a:buFont typeface="Wingdings" pitchFamily="2" charset="2"/>
              <a:buChar char="v"/>
              <a:tabLst>
                <a:tab pos="180975" algn="l"/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создание </a:t>
            </a: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базы данных на детей, оставленных родителями;</a:t>
            </a: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  <a:p>
            <a:pPr algn="ctr" eaLnBrk="0" hangingPunct="0">
              <a:buFont typeface="Wingdings" pitchFamily="2" charset="2"/>
              <a:buChar char="v"/>
              <a:tabLst>
                <a:tab pos="180975" algn="l"/>
                <a:tab pos="342900" algn="l"/>
              </a:tabLst>
            </a:pP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ранняя </a:t>
            </a:r>
            <a:r>
              <a:rPr lang="ru-RU" sz="28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профориентация детей-подростков, находящихся в трудной жизненной </a:t>
            </a:r>
            <a:r>
              <a:rPr lang="ru-RU" sz="2800" b="1" dirty="0" err="1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ситуации;ъ</a:t>
            </a:r>
            <a:endParaRPr lang="ru-RU" sz="2800" b="1" dirty="0" smtClean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  <a:cs typeface="Times New Roman" pitchFamily="18" charset="0"/>
            </a:endParaRPr>
          </a:p>
          <a:p>
            <a:pPr algn="ctr" eaLnBrk="0" hangingPunct="0">
              <a:buFont typeface="Wingdings" pitchFamily="2" charset="2"/>
              <a:buChar char="v"/>
              <a:tabLst>
                <a:tab pos="180975" algn="l"/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создание школы приемных родителей;</a:t>
            </a:r>
          </a:p>
          <a:p>
            <a:pPr algn="ctr" eaLnBrk="0" hangingPunct="0">
              <a:buFont typeface="Wingdings" pitchFamily="2" charset="2"/>
              <a:buChar char="v"/>
              <a:tabLst>
                <a:tab pos="180975" algn="l"/>
                <a:tab pos="342900" algn="l"/>
              </a:tabLst>
            </a:pPr>
            <a:r>
              <a:rPr lang="ru-RU" sz="28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  <a:latin typeface="Monotype Corsiva" pitchFamily="66" charset="0"/>
              </a:rPr>
              <a:t>организация хосписа.</a:t>
            </a:r>
          </a:p>
          <a:p>
            <a:pPr algn="ctr" eaLnBrk="0" hangingPunct="0">
              <a:buFont typeface="Wingdings" pitchFamily="2" charset="2"/>
              <a:buChar char="v"/>
              <a:tabLst>
                <a:tab pos="180975" algn="l"/>
                <a:tab pos="342900" algn="l"/>
              </a:tabLst>
            </a:pPr>
            <a:endParaRPr lang="ru-RU" sz="28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59832" y="476672"/>
            <a:ext cx="4302781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tabLst>
                <a:tab pos="180975" algn="l"/>
                <a:tab pos="342900" algn="l"/>
              </a:tabLst>
            </a:pP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Планы на будущее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1" name="Рисунок 10" descr="C:\Users\Samsung\Desktop\Ё\фото\нсс\добрые бумажки\qM6ERJKc1FY.jpg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 rot="20766827">
            <a:off x="390179" y="3837897"/>
            <a:ext cx="1149284" cy="10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1324</Words>
  <Application>Microsoft Office PowerPoint</Application>
  <PresentationFormat>Экран (4:3)</PresentationFormat>
  <Paragraphs>254</Paragraphs>
  <Slides>53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5" baseType="lpstr">
      <vt:lpstr>Тема Office</vt:lpstr>
      <vt:lpstr>Презентация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Гулия</dc:creator>
  <cp:lastModifiedBy>SamLab.ws</cp:lastModifiedBy>
  <cp:revision>49</cp:revision>
  <dcterms:created xsi:type="dcterms:W3CDTF">2012-10-29T06:04:35Z</dcterms:created>
  <dcterms:modified xsi:type="dcterms:W3CDTF">2013-09-11T12:34:38Z</dcterms:modified>
</cp:coreProperties>
</file>